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6"/>
  </p:notesMasterIdLst>
  <p:sldIdLst>
    <p:sldId id="256" r:id="rId2"/>
    <p:sldId id="261" r:id="rId3"/>
    <p:sldId id="273" r:id="rId4"/>
    <p:sldId id="262" r:id="rId5"/>
    <p:sldId id="263" r:id="rId6"/>
    <p:sldId id="264" r:id="rId7"/>
    <p:sldId id="265" r:id="rId8"/>
    <p:sldId id="257" r:id="rId9"/>
    <p:sldId id="258" r:id="rId10"/>
    <p:sldId id="271" r:id="rId11"/>
    <p:sldId id="259" r:id="rId12"/>
    <p:sldId id="272"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we, Carrie E" initials="RE" lastIdx="2" clrIdx="0">
    <p:extLst>
      <p:ext uri="{19B8F6BF-5375-455C-9EA6-DF929625EA0E}">
        <p15:presenceInfo xmlns:p15="http://schemas.microsoft.com/office/powerpoint/2012/main" userId="S::08157364@education.vic.gov.au::aaa1577a-5caa-4a71-9f76-307e8cc4cd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91" autoAdjust="0"/>
  </p:normalViewPr>
  <p:slideViewPr>
    <p:cSldViewPr snapToGrid="0">
      <p:cViewPr varScale="1">
        <p:scale>
          <a:sx n="72" d="100"/>
          <a:sy n="72" d="100"/>
        </p:scale>
        <p:origin x="10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s, Joel J" userId="S::09321869@education.vic.gov.au::de4c9bc2-3640-4231-9dea-6d957d7a66ee" providerId="AD" clId="Web-{447906C4-BC98-4D2F-AD62-8F38BCA283DE}"/>
    <pc:docChg chg="modSld">
      <pc:chgData name="Edwards, Joel J" userId="S::09321869@education.vic.gov.au::de4c9bc2-3640-4231-9dea-6d957d7a66ee" providerId="AD" clId="Web-{447906C4-BC98-4D2F-AD62-8F38BCA283DE}" dt="2018-04-22T05:37:23.645" v="31"/>
      <pc:docMkLst>
        <pc:docMk/>
      </pc:docMkLst>
    </pc:docChg>
  </pc:docChgLst>
  <pc:docChgLst>
    <pc:chgData name="Edwards, Joel J" userId="de4c9bc2-3640-4231-9dea-6d957d7a66ee" providerId="ADAL" clId="{AF585970-59B2-4724-941B-AD37DF0E8D57}"/>
    <pc:docChg chg="undo custSel addSld modSld sldOrd">
      <pc:chgData name="Edwards, Joel J" userId="de4c9bc2-3640-4231-9dea-6d957d7a66ee" providerId="ADAL" clId="{AF585970-59B2-4724-941B-AD37DF0E8D57}" dt="2018-04-29T05:40:31.819" v="1329" actId="20577"/>
      <pc:docMkLst>
        <pc:docMk/>
      </pc:docMkLst>
      <pc:sldChg chg="modSp">
        <pc:chgData name="Edwards, Joel J" userId="de4c9bc2-3640-4231-9dea-6d957d7a66ee" providerId="ADAL" clId="{AF585970-59B2-4724-941B-AD37DF0E8D57}" dt="2018-04-18T07:49:13.844" v="648" actId="5793"/>
        <pc:sldMkLst>
          <pc:docMk/>
          <pc:sldMk cId="961254239" sldId="256"/>
        </pc:sldMkLst>
        <pc:spChg chg="mod">
          <ac:chgData name="Edwards, Joel J" userId="de4c9bc2-3640-4231-9dea-6d957d7a66ee" providerId="ADAL" clId="{AF585970-59B2-4724-941B-AD37DF0E8D57}" dt="2018-04-17T06:09:01.099" v="182" actId="20577"/>
          <ac:spMkLst>
            <pc:docMk/>
            <pc:sldMk cId="961254239" sldId="256"/>
            <ac:spMk id="2" creationId="{15160AFD-3225-E847-B539-6A574AB77F66}"/>
          </ac:spMkLst>
        </pc:spChg>
        <pc:spChg chg="mod">
          <ac:chgData name="Edwards, Joel J" userId="de4c9bc2-3640-4231-9dea-6d957d7a66ee" providerId="ADAL" clId="{AF585970-59B2-4724-941B-AD37DF0E8D57}" dt="2018-04-18T07:49:13.844" v="648" actId="5793"/>
          <ac:spMkLst>
            <pc:docMk/>
            <pc:sldMk cId="961254239" sldId="256"/>
            <ac:spMk id="3" creationId="{497D6900-0835-0942-81E8-83C2ABA98581}"/>
          </ac:spMkLst>
        </pc:spChg>
      </pc:sldChg>
      <pc:sldChg chg="addSp delSp modSp add modAnim">
        <pc:chgData name="Edwards, Joel J" userId="de4c9bc2-3640-4231-9dea-6d957d7a66ee" providerId="ADAL" clId="{AF585970-59B2-4724-941B-AD37DF0E8D57}" dt="2018-04-18T07:51:54.110" v="738" actId="1076"/>
        <pc:sldMkLst>
          <pc:docMk/>
          <pc:sldMk cId="1777032451" sldId="257"/>
        </pc:sldMkLst>
        <pc:spChg chg="add mod">
          <ac:chgData name="Edwards, Joel J" userId="de4c9bc2-3640-4231-9dea-6d957d7a66ee" providerId="ADAL" clId="{AF585970-59B2-4724-941B-AD37DF0E8D57}" dt="2018-04-18T07:49:45.671" v="649" actId="1076"/>
          <ac:spMkLst>
            <pc:docMk/>
            <pc:sldMk cId="1777032451" sldId="257"/>
            <ac:spMk id="2" creationId="{5EF0FE8D-EFE0-4157-BAB7-10CAD2CECD8B}"/>
          </ac:spMkLst>
        </pc:spChg>
        <pc:spChg chg="del">
          <ac:chgData name="Edwards, Joel J" userId="de4c9bc2-3640-4231-9dea-6d957d7a66ee" providerId="ADAL" clId="{AF585970-59B2-4724-941B-AD37DF0E8D57}" dt="2018-04-17T06:12:12.875" v="185" actId="478"/>
          <ac:spMkLst>
            <pc:docMk/>
            <pc:sldMk cId="1777032451" sldId="257"/>
            <ac:spMk id="2" creationId="{C59DA8A2-3E78-42D3-8EC7-50C8DA541770}"/>
          </ac:spMkLst>
        </pc:spChg>
        <pc:spChg chg="add mod">
          <ac:chgData name="Edwards, Joel J" userId="de4c9bc2-3640-4231-9dea-6d957d7a66ee" providerId="ADAL" clId="{AF585970-59B2-4724-941B-AD37DF0E8D57}" dt="2018-04-18T07:51:54.110" v="738" actId="1076"/>
          <ac:spMkLst>
            <pc:docMk/>
            <pc:sldMk cId="1777032451" sldId="257"/>
            <ac:spMk id="3" creationId="{44ACDDBA-B79C-4EB7-8C9E-32D54A5C84D6}"/>
          </ac:spMkLst>
        </pc:spChg>
        <pc:spChg chg="del">
          <ac:chgData name="Edwards, Joel J" userId="de4c9bc2-3640-4231-9dea-6d957d7a66ee" providerId="ADAL" clId="{AF585970-59B2-4724-941B-AD37DF0E8D57}" dt="2018-04-17T06:12:14.935" v="186" actId="478"/>
          <ac:spMkLst>
            <pc:docMk/>
            <pc:sldMk cId="1777032451" sldId="257"/>
            <ac:spMk id="3" creationId="{B4537998-53FB-40AA-BDB3-CD7388A2E7A7}"/>
          </ac:spMkLst>
        </pc:spChg>
        <pc:spChg chg="add mod">
          <ac:chgData name="Edwards, Joel J" userId="de4c9bc2-3640-4231-9dea-6d957d7a66ee" providerId="ADAL" clId="{AF585970-59B2-4724-941B-AD37DF0E8D57}" dt="2018-04-18T07:49:53.008" v="651" actId="1076"/>
          <ac:spMkLst>
            <pc:docMk/>
            <pc:sldMk cId="1777032451" sldId="257"/>
            <ac:spMk id="5" creationId="{2E54D9CC-54FA-4069-9AD6-89AA1245FEE8}"/>
          </ac:spMkLst>
        </pc:spChg>
        <pc:spChg chg="add mod">
          <ac:chgData name="Edwards, Joel J" userId="de4c9bc2-3640-4231-9dea-6d957d7a66ee" providerId="ADAL" clId="{AF585970-59B2-4724-941B-AD37DF0E8D57}" dt="2018-04-18T07:50:06.247" v="653" actId="1076"/>
          <ac:spMkLst>
            <pc:docMk/>
            <pc:sldMk cId="1777032451" sldId="257"/>
            <ac:spMk id="6" creationId="{EC720584-1405-414E-BA81-E66F616D0CF7}"/>
          </ac:spMkLst>
        </pc:spChg>
        <pc:spChg chg="add mod">
          <ac:chgData name="Edwards, Joel J" userId="de4c9bc2-3640-4231-9dea-6d957d7a66ee" providerId="ADAL" clId="{AF585970-59B2-4724-941B-AD37DF0E8D57}" dt="2018-04-18T07:50:11.323" v="655" actId="1076"/>
          <ac:spMkLst>
            <pc:docMk/>
            <pc:sldMk cId="1777032451" sldId="257"/>
            <ac:spMk id="7" creationId="{57CD035D-5B91-4114-BDA9-DE5C66BCF177}"/>
          </ac:spMkLst>
        </pc:spChg>
        <pc:spChg chg="add mod">
          <ac:chgData name="Edwards, Joel J" userId="de4c9bc2-3640-4231-9dea-6d957d7a66ee" providerId="ADAL" clId="{AF585970-59B2-4724-941B-AD37DF0E8D57}" dt="2018-04-18T07:50:20.939" v="659" actId="1076"/>
          <ac:spMkLst>
            <pc:docMk/>
            <pc:sldMk cId="1777032451" sldId="257"/>
            <ac:spMk id="8" creationId="{176FAE41-2F1B-42E4-9638-C2B217C74289}"/>
          </ac:spMkLst>
        </pc:spChg>
        <pc:spChg chg="add mod">
          <ac:chgData name="Edwards, Joel J" userId="de4c9bc2-3640-4231-9dea-6d957d7a66ee" providerId="ADAL" clId="{AF585970-59B2-4724-941B-AD37DF0E8D57}" dt="2018-04-18T07:50:28.742" v="661" actId="1076"/>
          <ac:spMkLst>
            <pc:docMk/>
            <pc:sldMk cId="1777032451" sldId="257"/>
            <ac:spMk id="9" creationId="{FD84AA0B-7689-41AA-8D60-51456303347D}"/>
          </ac:spMkLst>
        </pc:spChg>
        <pc:spChg chg="add mod">
          <ac:chgData name="Edwards, Joel J" userId="de4c9bc2-3640-4231-9dea-6d957d7a66ee" providerId="ADAL" clId="{AF585970-59B2-4724-941B-AD37DF0E8D57}" dt="2018-04-18T07:50:34.368" v="663" actId="1076"/>
          <ac:spMkLst>
            <pc:docMk/>
            <pc:sldMk cId="1777032451" sldId="257"/>
            <ac:spMk id="10" creationId="{C93FA541-72D9-47A5-841B-1A6C5B04E09B}"/>
          </ac:spMkLst>
        </pc:spChg>
        <pc:spChg chg="add mod">
          <ac:chgData name="Edwards, Joel J" userId="de4c9bc2-3640-4231-9dea-6d957d7a66ee" providerId="ADAL" clId="{AF585970-59B2-4724-941B-AD37DF0E8D57}" dt="2018-04-18T07:50:39.159" v="665" actId="1076"/>
          <ac:spMkLst>
            <pc:docMk/>
            <pc:sldMk cId="1777032451" sldId="257"/>
            <ac:spMk id="11" creationId="{36F34C66-DF44-4910-8073-FB77FFB11EA8}"/>
          </ac:spMkLst>
        </pc:spChg>
        <pc:spChg chg="add mod">
          <ac:chgData name="Edwards, Joel J" userId="de4c9bc2-3640-4231-9dea-6d957d7a66ee" providerId="ADAL" clId="{AF585970-59B2-4724-941B-AD37DF0E8D57}" dt="2018-04-18T07:50:46.376" v="667" actId="1076"/>
          <ac:spMkLst>
            <pc:docMk/>
            <pc:sldMk cId="1777032451" sldId="257"/>
            <ac:spMk id="12" creationId="{D1177076-9329-4A59-8F10-6B7EA94F90EC}"/>
          </ac:spMkLst>
        </pc:spChg>
        <pc:picChg chg="add mod modCrop">
          <ac:chgData name="Edwards, Joel J" userId="de4c9bc2-3640-4231-9dea-6d957d7a66ee" providerId="ADAL" clId="{AF585970-59B2-4724-941B-AD37DF0E8D57}" dt="2018-04-18T07:50:15.712" v="658" actId="1076"/>
          <ac:picMkLst>
            <pc:docMk/>
            <pc:sldMk cId="1777032451" sldId="257"/>
            <ac:picMk id="4" creationId="{46EF6341-A673-4A6D-A38B-41E4825B52BE}"/>
          </ac:picMkLst>
        </pc:picChg>
      </pc:sldChg>
      <pc:sldChg chg="add">
        <pc:chgData name="Edwards, Joel J" userId="de4c9bc2-3640-4231-9dea-6d957d7a66ee" providerId="ADAL" clId="{AF585970-59B2-4724-941B-AD37DF0E8D57}" dt="2018-04-17T06:12:55.908" v="200" actId="20577"/>
        <pc:sldMkLst>
          <pc:docMk/>
          <pc:sldMk cId="946883025" sldId="258"/>
        </pc:sldMkLst>
      </pc:sldChg>
      <pc:sldChg chg="addSp delSp modSp">
        <pc:chgData name="Edwards, Joel J" userId="de4c9bc2-3640-4231-9dea-6d957d7a66ee" providerId="ADAL" clId="{AF585970-59B2-4724-941B-AD37DF0E8D57}" dt="2018-04-18T07:55:54.602" v="813" actId="1076"/>
        <pc:sldMkLst>
          <pc:docMk/>
          <pc:sldMk cId="1724217981" sldId="259"/>
        </pc:sldMkLst>
        <pc:spChg chg="mod">
          <ac:chgData name="Edwards, Joel J" userId="de4c9bc2-3640-4231-9dea-6d957d7a66ee" providerId="ADAL" clId="{AF585970-59B2-4724-941B-AD37DF0E8D57}" dt="2018-04-18T07:55:15.676" v="783" actId="20577"/>
          <ac:spMkLst>
            <pc:docMk/>
            <pc:sldMk cId="1724217981" sldId="259"/>
            <ac:spMk id="2" creationId="{B3843959-8CDF-4484-A8F4-A20FE6FCCE27}"/>
          </ac:spMkLst>
        </pc:spChg>
        <pc:spChg chg="del">
          <ac:chgData name="Edwards, Joel J" userId="de4c9bc2-3640-4231-9dea-6d957d7a66ee" providerId="ADAL" clId="{AF585970-59B2-4724-941B-AD37DF0E8D57}" dt="2018-04-18T07:55:03.626" v="747" actId="478"/>
          <ac:spMkLst>
            <pc:docMk/>
            <pc:sldMk cId="1724217981" sldId="259"/>
            <ac:spMk id="3" creationId="{B3309C2D-ACE6-48A8-AD61-48A603FA7259}"/>
          </ac:spMkLst>
        </pc:spChg>
        <pc:spChg chg="add mod">
          <ac:chgData name="Edwards, Joel J" userId="de4c9bc2-3640-4231-9dea-6d957d7a66ee" providerId="ADAL" clId="{AF585970-59B2-4724-941B-AD37DF0E8D57}" dt="2018-04-18T07:55:54.602" v="813" actId="1076"/>
          <ac:spMkLst>
            <pc:docMk/>
            <pc:sldMk cId="1724217981" sldId="259"/>
            <ac:spMk id="4" creationId="{45529D81-FB3A-4907-B062-21B9421E39C0}"/>
          </ac:spMkLst>
        </pc:spChg>
      </pc:sldChg>
      <pc:sldChg chg="addSp delSp modSp add ord">
        <pc:chgData name="Edwards, Joel J" userId="de4c9bc2-3640-4231-9dea-6d957d7a66ee" providerId="ADAL" clId="{AF585970-59B2-4724-941B-AD37DF0E8D57}" dt="2018-04-18T07:48:55.023" v="645" actId="20577"/>
        <pc:sldMkLst>
          <pc:docMk/>
          <pc:sldMk cId="3340765200" sldId="261"/>
        </pc:sldMkLst>
        <pc:spChg chg="mod">
          <ac:chgData name="Edwards, Joel J" userId="de4c9bc2-3640-4231-9dea-6d957d7a66ee" providerId="ADAL" clId="{AF585970-59B2-4724-941B-AD37DF0E8D57}" dt="2018-04-18T07:21:47.212" v="234" actId="20577"/>
          <ac:spMkLst>
            <pc:docMk/>
            <pc:sldMk cId="3340765200" sldId="261"/>
            <ac:spMk id="2" creationId="{FC50D7AC-1984-4A9B-96A1-E5240D921F78}"/>
          </ac:spMkLst>
        </pc:spChg>
        <pc:spChg chg="del mod">
          <ac:chgData name="Edwards, Joel J" userId="de4c9bc2-3640-4231-9dea-6d957d7a66ee" providerId="ADAL" clId="{AF585970-59B2-4724-941B-AD37DF0E8D57}" dt="2018-04-18T07:22:41.478" v="237" actId="20577"/>
          <ac:spMkLst>
            <pc:docMk/>
            <pc:sldMk cId="3340765200" sldId="261"/>
            <ac:spMk id="3" creationId="{83507070-1AB7-422A-8C9C-18776E0EFAA3}"/>
          </ac:spMkLst>
        </pc:spChg>
        <pc:spChg chg="add mod">
          <ac:chgData name="Edwards, Joel J" userId="de4c9bc2-3640-4231-9dea-6d957d7a66ee" providerId="ADAL" clId="{AF585970-59B2-4724-941B-AD37DF0E8D57}" dt="2018-04-18T07:48:55.023" v="645" actId="20577"/>
          <ac:spMkLst>
            <pc:docMk/>
            <pc:sldMk cId="3340765200" sldId="261"/>
            <ac:spMk id="4" creationId="{A3B6C087-38A8-4648-BDD0-A00992C0BB40}"/>
          </ac:spMkLst>
        </pc:spChg>
      </pc:sldChg>
      <pc:sldChg chg="addSp delSp modSp add">
        <pc:chgData name="Edwards, Joel J" userId="de4c9bc2-3640-4231-9dea-6d957d7a66ee" providerId="ADAL" clId="{AF585970-59B2-4724-941B-AD37DF0E8D57}" dt="2018-04-29T05:40:31.819" v="1329" actId="20577"/>
        <pc:sldMkLst>
          <pc:docMk/>
          <pc:sldMk cId="1968108886" sldId="262"/>
        </pc:sldMkLst>
        <pc:spChg chg="del mod">
          <ac:chgData name="Edwards, Joel J" userId="de4c9bc2-3640-4231-9dea-6d957d7a66ee" providerId="ADAL" clId="{AF585970-59B2-4724-941B-AD37DF0E8D57}" dt="2018-04-18T07:28:53.230" v="370" actId="478"/>
          <ac:spMkLst>
            <pc:docMk/>
            <pc:sldMk cId="1968108886" sldId="262"/>
            <ac:spMk id="2" creationId="{B8AABA68-D8E0-4650-A2FA-600B326A1657}"/>
          </ac:spMkLst>
        </pc:spChg>
        <pc:spChg chg="del">
          <ac:chgData name="Edwards, Joel J" userId="de4c9bc2-3640-4231-9dea-6d957d7a66ee" providerId="ADAL" clId="{AF585970-59B2-4724-941B-AD37DF0E8D57}" dt="2018-04-18T07:22:49.006" v="250" actId="1076"/>
          <ac:spMkLst>
            <pc:docMk/>
            <pc:sldMk cId="1968108886" sldId="262"/>
            <ac:spMk id="3" creationId="{211E1C22-36F0-49AD-B566-25E5B02159BA}"/>
          </ac:spMkLst>
        </pc:spChg>
        <pc:spChg chg="add del mod">
          <ac:chgData name="Edwards, Joel J" userId="de4c9bc2-3640-4231-9dea-6d957d7a66ee" providerId="ADAL" clId="{AF585970-59B2-4724-941B-AD37DF0E8D57}" dt="2018-04-18T07:28:46.200" v="369" actId="1076"/>
          <ac:spMkLst>
            <pc:docMk/>
            <pc:sldMk cId="1968108886" sldId="262"/>
            <ac:spMk id="4" creationId="{710D4042-CC3D-4A61-8101-0657F5A7619E}"/>
          </ac:spMkLst>
        </pc:spChg>
        <pc:spChg chg="add del mod">
          <ac:chgData name="Edwards, Joel J" userId="de4c9bc2-3640-4231-9dea-6d957d7a66ee" providerId="ADAL" clId="{AF585970-59B2-4724-941B-AD37DF0E8D57}" dt="2018-04-18T07:29:09.659" v="372" actId="478"/>
          <ac:spMkLst>
            <pc:docMk/>
            <pc:sldMk cId="1968108886" sldId="262"/>
            <ac:spMk id="6" creationId="{5E2D64C4-E600-474D-BD0B-4B131F446C35}"/>
          </ac:spMkLst>
        </pc:spChg>
        <pc:spChg chg="add del mod">
          <ac:chgData name="Edwards, Joel J" userId="de4c9bc2-3640-4231-9dea-6d957d7a66ee" providerId="ADAL" clId="{AF585970-59B2-4724-941B-AD37DF0E8D57}" dt="2018-04-18T07:29:11.202" v="373" actId="478"/>
          <ac:spMkLst>
            <pc:docMk/>
            <pc:sldMk cId="1968108886" sldId="262"/>
            <ac:spMk id="8" creationId="{0C29807C-7066-4CB2-8F5D-BAB1A1F0E7E1}"/>
          </ac:spMkLst>
        </pc:spChg>
        <pc:spChg chg="add mod">
          <ac:chgData name="Edwards, Joel J" userId="de4c9bc2-3640-4231-9dea-6d957d7a66ee" providerId="ADAL" clId="{AF585970-59B2-4724-941B-AD37DF0E8D57}" dt="2018-04-29T05:40:31.819" v="1329" actId="20577"/>
          <ac:spMkLst>
            <pc:docMk/>
            <pc:sldMk cId="1968108886" sldId="262"/>
            <ac:spMk id="9" creationId="{3F088207-5394-4A8A-98BB-D72B77858603}"/>
          </ac:spMkLst>
        </pc:spChg>
        <pc:picChg chg="add mod modCrop">
          <ac:chgData name="Edwards, Joel J" userId="de4c9bc2-3640-4231-9dea-6d957d7a66ee" providerId="ADAL" clId="{AF585970-59B2-4724-941B-AD37DF0E8D57}" dt="2018-04-18T07:30:27.997" v="380" actId="1076"/>
          <ac:picMkLst>
            <pc:docMk/>
            <pc:sldMk cId="1968108886" sldId="262"/>
            <ac:picMk id="5" creationId="{76D29E7F-0732-45BC-A542-4F5A9E6060B4}"/>
          </ac:picMkLst>
        </pc:picChg>
      </pc:sldChg>
      <pc:sldChg chg="addSp delSp modSp add">
        <pc:chgData name="Edwards, Joel J" userId="de4c9bc2-3640-4231-9dea-6d957d7a66ee" providerId="ADAL" clId="{AF585970-59B2-4724-941B-AD37DF0E8D57}" dt="2018-04-18T07:31:36.737" v="405" actId="1076"/>
        <pc:sldMkLst>
          <pc:docMk/>
          <pc:sldMk cId="853495163" sldId="263"/>
        </pc:sldMkLst>
        <pc:spChg chg="del mod">
          <ac:chgData name="Edwards, Joel J" userId="de4c9bc2-3640-4231-9dea-6d957d7a66ee" providerId="ADAL" clId="{AF585970-59B2-4724-941B-AD37DF0E8D57}" dt="2018-04-18T07:31:16.434" v="399" actId="478"/>
          <ac:spMkLst>
            <pc:docMk/>
            <pc:sldMk cId="853495163" sldId="263"/>
            <ac:spMk id="2" creationId="{0F56EBB4-DDC0-4C5D-98B3-A57D7A2722D2}"/>
          </ac:spMkLst>
        </pc:spChg>
        <pc:spChg chg="del mod">
          <ac:chgData name="Edwards, Joel J" userId="de4c9bc2-3640-4231-9dea-6d957d7a66ee" providerId="ADAL" clId="{AF585970-59B2-4724-941B-AD37DF0E8D57}" dt="2018-04-18T07:26:28.811" v="360" actId="478"/>
          <ac:spMkLst>
            <pc:docMk/>
            <pc:sldMk cId="853495163" sldId="263"/>
            <ac:spMk id="3" creationId="{795C413A-1691-4E1A-8E12-F37DC46B1D01}"/>
          </ac:spMkLst>
        </pc:spChg>
        <pc:spChg chg="add del mod">
          <ac:chgData name="Edwards, Joel J" userId="de4c9bc2-3640-4231-9dea-6d957d7a66ee" providerId="ADAL" clId="{AF585970-59B2-4724-941B-AD37DF0E8D57}" dt="2018-04-18T07:31:18.386" v="400" actId="478"/>
          <ac:spMkLst>
            <pc:docMk/>
            <pc:sldMk cId="853495163" sldId="263"/>
            <ac:spMk id="6" creationId="{06DAA9C3-EFB2-49C0-97BA-2799D51DF57A}"/>
          </ac:spMkLst>
        </pc:spChg>
        <pc:picChg chg="add mod modCrop">
          <ac:chgData name="Edwards, Joel J" userId="de4c9bc2-3640-4231-9dea-6d957d7a66ee" providerId="ADAL" clId="{AF585970-59B2-4724-941B-AD37DF0E8D57}" dt="2018-04-18T07:31:36.737" v="405" actId="1076"/>
          <ac:picMkLst>
            <pc:docMk/>
            <pc:sldMk cId="853495163" sldId="263"/>
            <ac:picMk id="4" creationId="{E42DB09C-C924-4EAD-B34A-47E16658B713}"/>
          </ac:picMkLst>
        </pc:picChg>
      </pc:sldChg>
      <pc:sldChg chg="addSp delSp modSp add">
        <pc:chgData name="Edwards, Joel J" userId="de4c9bc2-3640-4231-9dea-6d957d7a66ee" providerId="ADAL" clId="{AF585970-59B2-4724-941B-AD37DF0E8D57}" dt="2018-04-18T07:33:21.355" v="422" actId="1076"/>
        <pc:sldMkLst>
          <pc:docMk/>
          <pc:sldMk cId="375419256" sldId="264"/>
        </pc:sldMkLst>
        <pc:spChg chg="del">
          <ac:chgData name="Edwards, Joel J" userId="de4c9bc2-3640-4231-9dea-6d957d7a66ee" providerId="ADAL" clId="{AF585970-59B2-4724-941B-AD37DF0E8D57}" dt="2018-04-18T07:31:49.004" v="407" actId="478"/>
          <ac:spMkLst>
            <pc:docMk/>
            <pc:sldMk cId="375419256" sldId="264"/>
            <ac:spMk id="2" creationId="{16159C9E-38FE-4578-836D-B78F41E3CAD6}"/>
          </ac:spMkLst>
        </pc:spChg>
        <pc:spChg chg="del">
          <ac:chgData name="Edwards, Joel J" userId="de4c9bc2-3640-4231-9dea-6d957d7a66ee" providerId="ADAL" clId="{AF585970-59B2-4724-941B-AD37DF0E8D57}" dt="2018-04-18T07:31:50.675" v="408" actId="478"/>
          <ac:spMkLst>
            <pc:docMk/>
            <pc:sldMk cId="375419256" sldId="264"/>
            <ac:spMk id="3" creationId="{EBC7A464-873B-4FD8-8AD0-B6AD08F1C380}"/>
          </ac:spMkLst>
        </pc:spChg>
        <pc:picChg chg="add del">
          <ac:chgData name="Edwards, Joel J" userId="de4c9bc2-3640-4231-9dea-6d957d7a66ee" providerId="ADAL" clId="{AF585970-59B2-4724-941B-AD37DF0E8D57}" dt="2018-04-18T07:31:54.192" v="410" actId="1076"/>
          <ac:picMkLst>
            <pc:docMk/>
            <pc:sldMk cId="375419256" sldId="264"/>
            <ac:picMk id="4" creationId="{B4AA20EF-3394-4944-A244-8B1FD1F94A00}"/>
          </ac:picMkLst>
        </pc:picChg>
        <pc:picChg chg="add del mod modCrop">
          <ac:chgData name="Edwards, Joel J" userId="de4c9bc2-3640-4231-9dea-6d957d7a66ee" providerId="ADAL" clId="{AF585970-59B2-4724-941B-AD37DF0E8D57}" dt="2018-04-18T07:32:25.841" v="414" actId="1076"/>
          <ac:picMkLst>
            <pc:docMk/>
            <pc:sldMk cId="375419256" sldId="264"/>
            <ac:picMk id="5" creationId="{19872A37-D3F7-445A-A990-29DC99F5D219}"/>
          </ac:picMkLst>
        </pc:picChg>
        <pc:picChg chg="add mod modCrop">
          <ac:chgData name="Edwards, Joel J" userId="de4c9bc2-3640-4231-9dea-6d957d7a66ee" providerId="ADAL" clId="{AF585970-59B2-4724-941B-AD37DF0E8D57}" dt="2018-04-18T07:33:21.355" v="422" actId="1076"/>
          <ac:picMkLst>
            <pc:docMk/>
            <pc:sldMk cId="375419256" sldId="264"/>
            <ac:picMk id="6" creationId="{F67642D1-941C-479B-B826-7055B9BFD943}"/>
          </ac:picMkLst>
        </pc:picChg>
      </pc:sldChg>
      <pc:sldChg chg="modSp add">
        <pc:chgData name="Edwards, Joel J" userId="de4c9bc2-3640-4231-9dea-6d957d7a66ee" providerId="ADAL" clId="{AF585970-59B2-4724-941B-AD37DF0E8D57}" dt="2018-04-18T07:33:54.661" v="427" actId="1076"/>
        <pc:sldMkLst>
          <pc:docMk/>
          <pc:sldMk cId="4190816005" sldId="265"/>
        </pc:sldMkLst>
        <pc:picChg chg="mod modCrop">
          <ac:chgData name="Edwards, Joel J" userId="de4c9bc2-3640-4231-9dea-6d957d7a66ee" providerId="ADAL" clId="{AF585970-59B2-4724-941B-AD37DF0E8D57}" dt="2018-04-18T07:33:54.661" v="427" actId="1076"/>
          <ac:picMkLst>
            <pc:docMk/>
            <pc:sldMk cId="4190816005" sldId="265"/>
            <ac:picMk id="6" creationId="{F67642D1-941C-479B-B826-7055B9BFD943}"/>
          </ac:picMkLst>
        </pc:picChg>
      </pc:sldChg>
      <pc:sldChg chg="addSp delSp modSp add mod setBg setClrOvrMap">
        <pc:chgData name="Edwards, Joel J" userId="de4c9bc2-3640-4231-9dea-6d957d7a66ee" providerId="ADAL" clId="{AF585970-59B2-4724-941B-AD37DF0E8D57}" dt="2018-04-18T08:13:34.434" v="1270" actId="20577"/>
        <pc:sldMkLst>
          <pc:docMk/>
          <pc:sldMk cId="3621771961" sldId="266"/>
        </pc:sldMkLst>
        <pc:spChg chg="mod">
          <ac:chgData name="Edwards, Joel J" userId="de4c9bc2-3640-4231-9dea-6d957d7a66ee" providerId="ADAL" clId="{AF585970-59B2-4724-941B-AD37DF0E8D57}" dt="2018-04-18T08:05:35.417" v="1154" actId="26606"/>
          <ac:spMkLst>
            <pc:docMk/>
            <pc:sldMk cId="3621771961" sldId="266"/>
            <ac:spMk id="2" creationId="{BE0874DB-6319-4AD6-BB5F-9896A1268716}"/>
          </ac:spMkLst>
        </pc:spChg>
        <pc:spChg chg="add del mod">
          <ac:chgData name="Edwards, Joel J" userId="de4c9bc2-3640-4231-9dea-6d957d7a66ee" providerId="ADAL" clId="{AF585970-59B2-4724-941B-AD37DF0E8D57}" dt="2018-04-18T08:05:35.417" v="1154" actId="26606"/>
          <ac:spMkLst>
            <pc:docMk/>
            <pc:sldMk cId="3621771961" sldId="266"/>
            <ac:spMk id="3" creationId="{0D1CDACB-B719-4327-8104-86FFB1715315}"/>
          </ac:spMkLst>
        </pc:spChg>
        <pc:spChg chg="add del">
          <ac:chgData name="Edwards, Joel J" userId="de4c9bc2-3640-4231-9dea-6d957d7a66ee" providerId="ADAL" clId="{AF585970-59B2-4724-941B-AD37DF0E8D57}" dt="2018-04-18T08:05:35.282" v="1153" actId="26606"/>
          <ac:spMkLst>
            <pc:docMk/>
            <pc:sldMk cId="3621771961" sldId="266"/>
            <ac:spMk id="10" creationId="{5BE62A68-92FB-4DA6-B1D6-FA043544A9A9}"/>
          </ac:spMkLst>
        </pc:spChg>
        <pc:spChg chg="add del">
          <ac:chgData name="Edwards, Joel J" userId="de4c9bc2-3640-4231-9dea-6d957d7a66ee" providerId="ADAL" clId="{AF585970-59B2-4724-941B-AD37DF0E8D57}" dt="2018-04-18T08:05:35.282" v="1153" actId="26606"/>
          <ac:spMkLst>
            <pc:docMk/>
            <pc:sldMk cId="3621771961" sldId="266"/>
            <ac:spMk id="55" creationId="{7C30BDFE-E13B-4CD1-9371-FAEDFF80CD7D}"/>
          </ac:spMkLst>
        </pc:spChg>
        <pc:grpChg chg="add del">
          <ac:chgData name="Edwards, Joel J" userId="de4c9bc2-3640-4231-9dea-6d957d7a66ee" providerId="ADAL" clId="{AF585970-59B2-4724-941B-AD37DF0E8D57}" dt="2018-04-18T08:05:35.282" v="1153" actId="26606"/>
          <ac:grpSpMkLst>
            <pc:docMk/>
            <pc:sldMk cId="3621771961" sldId="266"/>
            <ac:grpSpMk id="14" creationId="{03CA880E-A155-41A2-B87D-21AC3CE33317}"/>
          </ac:grpSpMkLst>
        </pc:grpChg>
        <pc:grpChg chg="add del">
          <ac:chgData name="Edwards, Joel J" userId="de4c9bc2-3640-4231-9dea-6d957d7a66ee" providerId="ADAL" clId="{AF585970-59B2-4724-941B-AD37DF0E8D57}" dt="2018-04-18T08:05:35.282" v="1153" actId="26606"/>
          <ac:grpSpMkLst>
            <pc:docMk/>
            <pc:sldMk cId="3621771961" sldId="266"/>
            <ac:grpSpMk id="43" creationId="{A847D4E2-EA7B-40EF-8062-D1FAF838F65F}"/>
          </ac:grpSpMkLst>
        </pc:grpChg>
        <pc:graphicFrameChg chg="add del">
          <ac:chgData name="Edwards, Joel J" userId="de4c9bc2-3640-4231-9dea-6d957d7a66ee" providerId="ADAL" clId="{AF585970-59B2-4724-941B-AD37DF0E8D57}" dt="2018-04-18T08:05:35.282" v="1153" actId="26606"/>
          <ac:graphicFrameMkLst>
            <pc:docMk/>
            <pc:sldMk cId="3621771961" sldId="266"/>
            <ac:graphicFrameMk id="5" creationId="{EFA4559E-0C68-4BD4-8B62-51110A2B63AA}"/>
          </ac:graphicFrameMkLst>
        </pc:graphicFrameChg>
        <pc:graphicFrameChg chg="add mod">
          <ac:chgData name="Edwards, Joel J" userId="de4c9bc2-3640-4231-9dea-6d957d7a66ee" providerId="ADAL" clId="{AF585970-59B2-4724-941B-AD37DF0E8D57}" dt="2018-04-18T08:13:34.434" v="1270" actId="20577"/>
          <ac:graphicFrameMkLst>
            <pc:docMk/>
            <pc:sldMk cId="3621771961" sldId="266"/>
            <ac:graphicFrameMk id="57" creationId="{7080F4F3-77E6-4AEB-B16C-4946E3F8239A}"/>
          </ac:graphicFrameMkLst>
        </pc:graphicFrameChg>
        <pc:picChg chg="add del">
          <ac:chgData name="Edwards, Joel J" userId="de4c9bc2-3640-4231-9dea-6d957d7a66ee" providerId="ADAL" clId="{AF585970-59B2-4724-941B-AD37DF0E8D57}" dt="2018-04-18T08:05:35.282" v="1153" actId="26606"/>
          <ac:picMkLst>
            <pc:docMk/>
            <pc:sldMk cId="3621771961" sldId="266"/>
            <ac:picMk id="12" creationId="{10A6DFCC-5864-48A7-8196-CBCF038BB88B}"/>
          </ac:picMkLst>
        </pc:picChg>
      </pc:sldChg>
      <pc:sldChg chg="addSp delSp modSp add">
        <pc:chgData name="Edwards, Joel J" userId="de4c9bc2-3640-4231-9dea-6d957d7a66ee" providerId="ADAL" clId="{AF585970-59B2-4724-941B-AD37DF0E8D57}" dt="2018-04-29T05:16:15.016" v="1309" actId="20577"/>
        <pc:sldMkLst>
          <pc:docMk/>
          <pc:sldMk cId="4153167055" sldId="267"/>
        </pc:sldMkLst>
        <pc:spChg chg="mod">
          <ac:chgData name="Edwards, Joel J" userId="de4c9bc2-3640-4231-9dea-6d957d7a66ee" providerId="ADAL" clId="{AF585970-59B2-4724-941B-AD37DF0E8D57}" dt="2018-04-29T05:16:00.422" v="1284" actId="20577"/>
          <ac:spMkLst>
            <pc:docMk/>
            <pc:sldMk cId="4153167055" sldId="267"/>
            <ac:spMk id="2" creationId="{57F8327A-BC9F-43F6-9BD7-631880901CEF}"/>
          </ac:spMkLst>
        </pc:spChg>
        <pc:spChg chg="del">
          <ac:chgData name="Edwards, Joel J" userId="de4c9bc2-3640-4231-9dea-6d957d7a66ee" providerId="ADAL" clId="{AF585970-59B2-4724-941B-AD37DF0E8D57}" dt="2018-04-18T08:08:45.046" v="1242" actId="478"/>
          <ac:spMkLst>
            <pc:docMk/>
            <pc:sldMk cId="4153167055" sldId="267"/>
            <ac:spMk id="3" creationId="{3E6AA41F-7451-4973-B85E-66653DEF459F}"/>
          </ac:spMkLst>
        </pc:spChg>
        <pc:spChg chg="add mod">
          <ac:chgData name="Edwards, Joel J" userId="de4c9bc2-3640-4231-9dea-6d957d7a66ee" providerId="ADAL" clId="{AF585970-59B2-4724-941B-AD37DF0E8D57}" dt="2018-04-29T05:16:15.016" v="1309" actId="20577"/>
          <ac:spMkLst>
            <pc:docMk/>
            <pc:sldMk cId="4153167055" sldId="267"/>
            <ac:spMk id="4" creationId="{CCD9C35D-F96C-444C-A788-A1D53F1C3B6F}"/>
          </ac:spMkLst>
        </pc:spChg>
      </pc:sldChg>
      <pc:sldChg chg="addSp modSp modAnim">
        <pc:chgData name="Edwards, Joel J" userId="de4c9bc2-3640-4231-9dea-6d957d7a66ee" providerId="ADAL" clId="{AF585970-59B2-4724-941B-AD37DF0E8D57}" dt="2018-04-29T05:39:35.350" v="1321" actId="1076"/>
        <pc:sldMkLst>
          <pc:docMk/>
          <pc:sldMk cId="3233391826" sldId="273"/>
        </pc:sldMkLst>
        <pc:picChg chg="add mod">
          <ac:chgData name="Edwards, Joel J" userId="de4c9bc2-3640-4231-9dea-6d957d7a66ee" providerId="ADAL" clId="{AF585970-59B2-4724-941B-AD37DF0E8D57}" dt="2018-04-29T05:39:35.350" v="1321" actId="1076"/>
          <ac:picMkLst>
            <pc:docMk/>
            <pc:sldMk cId="3233391826" sldId="273"/>
            <ac:picMk id="2" creationId="{FB5B48EA-95AE-48AD-A564-8C9F2F14C5C5}"/>
          </ac:picMkLst>
        </pc:picChg>
        <pc:picChg chg="add mod modCrop">
          <ac:chgData name="Edwards, Joel J" userId="de4c9bc2-3640-4231-9dea-6d957d7a66ee" providerId="ADAL" clId="{AF585970-59B2-4724-941B-AD37DF0E8D57}" dt="2018-04-29T05:39:27.795" v="1320" actId="14100"/>
          <ac:picMkLst>
            <pc:docMk/>
            <pc:sldMk cId="3233391826" sldId="273"/>
            <ac:picMk id="3" creationId="{26A30909-0124-47A6-A3AF-3388DB4B4C87}"/>
          </ac:picMkLst>
        </pc:picChg>
        <pc:picChg chg="mod">
          <ac:chgData name="Edwards, Joel J" userId="de4c9bc2-3640-4231-9dea-6d957d7a66ee" providerId="ADAL" clId="{AF585970-59B2-4724-941B-AD37DF0E8D57}" dt="2018-04-29T05:32:18.348" v="1313" actId="14100"/>
          <ac:picMkLst>
            <pc:docMk/>
            <pc:sldMk cId="3233391826" sldId="273"/>
            <ac:picMk id="6" creationId="{008D6168-BF4C-754E-ACFE-521888168935}"/>
          </ac:picMkLst>
        </pc:picChg>
      </pc:sldChg>
    </pc:docChg>
  </pc:docChgLst>
  <pc:docChgLst>
    <pc:chgData name="Edwards, Joel J" userId="S::09321869@education.vic.gov.au::de4c9bc2-3640-4231-9dea-6d957d7a66ee" providerId="AD" clId="Web-{E3D19E10-ABB9-4FE5-AFB8-FA98F7342F22}"/>
    <pc:docChg chg="addSld modSld">
      <pc:chgData name="Edwards, Joel J" userId="S::09321869@education.vic.gov.au::de4c9bc2-3640-4231-9dea-6d957d7a66ee" providerId="AD" clId="Web-{E3D19E10-ABB9-4FE5-AFB8-FA98F7342F22}" dt="2018-04-18T07:20:41.267" v="61"/>
      <pc:docMkLst>
        <pc:docMk/>
      </pc:docMkLst>
      <pc:sldChg chg="addSp delSp modSp">
        <pc:chgData name="Edwards, Joel J" userId="S::09321869@education.vic.gov.au::de4c9bc2-3640-4231-9dea-6d957d7a66ee" providerId="AD" clId="Web-{E3D19E10-ABB9-4FE5-AFB8-FA98F7342F22}" dt="2018-04-18T07:20:41.267" v="61"/>
        <pc:sldMkLst>
          <pc:docMk/>
          <pc:sldMk cId="1777032451" sldId="257"/>
        </pc:sldMkLst>
        <pc:spChg chg="add del">
          <ac:chgData name="Edwards, Joel J" userId="S::09321869@education.vic.gov.au::de4c9bc2-3640-4231-9dea-6d957d7a66ee" providerId="AD" clId="Web-{E3D19E10-ABB9-4FE5-AFB8-FA98F7342F22}" dt="2018-04-17T22:48:46.595" v="60"/>
          <ac:spMkLst>
            <pc:docMk/>
            <pc:sldMk cId="1777032451" sldId="257"/>
            <ac:spMk id="2" creationId="{B57E17B9-1867-4A8A-B642-F9F179E7BF89}"/>
          </ac:spMkLst>
        </pc:spChg>
        <pc:spChg chg="add del">
          <ac:chgData name="Edwards, Joel J" userId="S::09321869@education.vic.gov.au::de4c9bc2-3640-4231-9dea-6d957d7a66ee" providerId="AD" clId="Web-{E3D19E10-ABB9-4FE5-AFB8-FA98F7342F22}" dt="2018-04-17T22:48:44.595" v="59"/>
          <ac:spMkLst>
            <pc:docMk/>
            <pc:sldMk cId="1777032451" sldId="257"/>
            <ac:spMk id="3" creationId="{D5F5C244-3A1C-48A2-9964-B4D9752312FF}"/>
          </ac:spMkLst>
        </pc:spChg>
        <pc:spChg chg="add del mod">
          <ac:chgData name="Edwards, Joel J" userId="S::09321869@education.vic.gov.au::de4c9bc2-3640-4231-9dea-6d957d7a66ee" providerId="AD" clId="Web-{E3D19E10-ABB9-4FE5-AFB8-FA98F7342F22}" dt="2018-04-18T07:20:41.267" v="61"/>
          <ac:spMkLst>
            <pc:docMk/>
            <pc:sldMk cId="1777032451" sldId="257"/>
            <ac:spMk id="5" creationId="{2BCF52F0-B5DF-49C8-9B3E-73D3DE91A6BB}"/>
          </ac:spMkLst>
        </pc:spChg>
      </pc:sldChg>
      <pc:sldChg chg="modSp">
        <pc:chgData name="Edwards, Joel J" userId="S::09321869@education.vic.gov.au::de4c9bc2-3640-4231-9dea-6d957d7a66ee" providerId="AD" clId="Web-{E3D19E10-ABB9-4FE5-AFB8-FA98F7342F22}" dt="2018-04-17T22:43:36.526" v="17"/>
        <pc:sldMkLst>
          <pc:docMk/>
          <pc:sldMk cId="946883025" sldId="258"/>
        </pc:sldMkLst>
        <pc:spChg chg="mod">
          <ac:chgData name="Edwards, Joel J" userId="S::09321869@education.vic.gov.au::de4c9bc2-3640-4231-9dea-6d957d7a66ee" providerId="AD" clId="Web-{E3D19E10-ABB9-4FE5-AFB8-FA98F7342F22}" dt="2018-04-17T22:43:36.526" v="17"/>
          <ac:spMkLst>
            <pc:docMk/>
            <pc:sldMk cId="946883025" sldId="258"/>
            <ac:spMk id="2" creationId="{DDF5ACC7-FE92-463B-B598-9EA6722909FD}"/>
          </ac:spMkLst>
        </pc:spChg>
      </pc:sldChg>
      <pc:sldChg chg="modSp new">
        <pc:chgData name="Edwards, Joel J" userId="S::09321869@education.vic.gov.au::de4c9bc2-3640-4231-9dea-6d957d7a66ee" providerId="AD" clId="Web-{E3D19E10-ABB9-4FE5-AFB8-FA98F7342F22}" dt="2018-04-17T22:44:22.901" v="36"/>
        <pc:sldMkLst>
          <pc:docMk/>
          <pc:sldMk cId="1724217981" sldId="259"/>
        </pc:sldMkLst>
        <pc:spChg chg="mod">
          <ac:chgData name="Edwards, Joel J" userId="S::09321869@education.vic.gov.au::de4c9bc2-3640-4231-9dea-6d957d7a66ee" providerId="AD" clId="Web-{E3D19E10-ABB9-4FE5-AFB8-FA98F7342F22}" dt="2018-04-17T22:44:22.901" v="36"/>
          <ac:spMkLst>
            <pc:docMk/>
            <pc:sldMk cId="1724217981" sldId="259"/>
            <ac:spMk id="2" creationId="{B3843959-8CDF-4484-A8F4-A20FE6FCCE27}"/>
          </ac:spMkLst>
        </pc:spChg>
      </pc:sldChg>
    </pc:docChg>
  </pc:docChgLst>
  <pc:docChgLst>
    <pc:chgData name="Edwards, Joel J" userId="de4c9bc2-3640-4231-9dea-6d957d7a66ee" providerId="ADAL" clId="{8174EF65-9B34-2F42-B81B-D7F5FE7974B1}"/>
    <pc:docChg chg="custSel addSld delSld modSld">
      <pc:chgData name="Edwards, Joel J" userId="de4c9bc2-3640-4231-9dea-6d957d7a66ee" providerId="ADAL" clId="{8174EF65-9B34-2F42-B81B-D7F5FE7974B1}" dt="2018-05-01T21:31:20.759" v="121" actId="2696"/>
      <pc:docMkLst>
        <pc:docMk/>
      </pc:docMkLst>
      <pc:sldChg chg="modSp">
        <pc:chgData name="Edwards, Joel J" userId="de4c9bc2-3640-4231-9dea-6d957d7a66ee" providerId="ADAL" clId="{8174EF65-9B34-2F42-B81B-D7F5FE7974B1}" dt="2018-05-01T21:30:05.120" v="120" actId="20577"/>
        <pc:sldMkLst>
          <pc:docMk/>
          <pc:sldMk cId="1968108886" sldId="262"/>
        </pc:sldMkLst>
        <pc:spChg chg="mod">
          <ac:chgData name="Edwards, Joel J" userId="de4c9bc2-3640-4231-9dea-6d957d7a66ee" providerId="ADAL" clId="{8174EF65-9B34-2F42-B81B-D7F5FE7974B1}" dt="2018-05-01T21:30:05.120" v="120" actId="20577"/>
          <ac:spMkLst>
            <pc:docMk/>
            <pc:sldMk cId="1968108886" sldId="262"/>
            <ac:spMk id="9" creationId="{3F088207-5394-4A8A-98BB-D72B77858603}"/>
          </ac:spMkLst>
        </pc:spChg>
      </pc:sldChg>
      <pc:sldChg chg="addSp modSp">
        <pc:chgData name="Edwards, Joel J" userId="de4c9bc2-3640-4231-9dea-6d957d7a66ee" providerId="ADAL" clId="{8174EF65-9B34-2F42-B81B-D7F5FE7974B1}" dt="2018-04-29T05:20:51.636" v="92" actId="1076"/>
        <pc:sldMkLst>
          <pc:docMk/>
          <pc:sldMk cId="4153167055" sldId="267"/>
        </pc:sldMkLst>
        <pc:spChg chg="mod">
          <ac:chgData name="Edwards, Joel J" userId="de4c9bc2-3640-4231-9dea-6d957d7a66ee" providerId="ADAL" clId="{8174EF65-9B34-2F42-B81B-D7F5FE7974B1}" dt="2018-04-29T05:20:42.584" v="91" actId="20577"/>
          <ac:spMkLst>
            <pc:docMk/>
            <pc:sldMk cId="4153167055" sldId="267"/>
            <ac:spMk id="4" creationId="{CCD9C35D-F96C-444C-A788-A1D53F1C3B6F}"/>
          </ac:spMkLst>
        </pc:spChg>
        <pc:picChg chg="add mod">
          <ac:chgData name="Edwards, Joel J" userId="de4c9bc2-3640-4231-9dea-6d957d7a66ee" providerId="ADAL" clId="{8174EF65-9B34-2F42-B81B-D7F5FE7974B1}" dt="2018-04-29T05:20:51.636" v="92" actId="1076"/>
          <ac:picMkLst>
            <pc:docMk/>
            <pc:sldMk cId="4153167055" sldId="267"/>
            <ac:picMk id="3" creationId="{E7BF2B94-6939-1246-B9EA-842300B1263F}"/>
          </ac:picMkLst>
        </pc:picChg>
      </pc:sldChg>
      <pc:sldChg chg="del">
        <pc:chgData name="Edwards, Joel J" userId="de4c9bc2-3640-4231-9dea-6d957d7a66ee" providerId="ADAL" clId="{8174EF65-9B34-2F42-B81B-D7F5FE7974B1}" dt="2018-05-01T21:31:20.759" v="121" actId="2696"/>
        <pc:sldMkLst>
          <pc:docMk/>
          <pc:sldMk cId="1698105330" sldId="270"/>
        </pc:sldMkLst>
      </pc:sldChg>
      <pc:sldChg chg="addSp modSp new">
        <pc:chgData name="Edwards, Joel J" userId="de4c9bc2-3640-4231-9dea-6d957d7a66ee" providerId="ADAL" clId="{8174EF65-9B34-2F42-B81B-D7F5FE7974B1}" dt="2018-04-26T09:29:57.850" v="84" actId="1076"/>
        <pc:sldMkLst>
          <pc:docMk/>
          <pc:sldMk cId="1356531244" sldId="271"/>
        </pc:sldMkLst>
        <pc:spChg chg="mod">
          <ac:chgData name="Edwards, Joel J" userId="de4c9bc2-3640-4231-9dea-6d957d7a66ee" providerId="ADAL" clId="{8174EF65-9B34-2F42-B81B-D7F5FE7974B1}" dt="2018-04-26T09:26:28.779" v="31" actId="20577"/>
          <ac:spMkLst>
            <pc:docMk/>
            <pc:sldMk cId="1356531244" sldId="271"/>
            <ac:spMk id="2" creationId="{109C25E0-3F9C-EB42-B559-8FA0352F28A1}"/>
          </ac:spMkLst>
        </pc:spChg>
        <pc:spChg chg="mod">
          <ac:chgData name="Edwards, Joel J" userId="de4c9bc2-3640-4231-9dea-6d957d7a66ee" providerId="ADAL" clId="{8174EF65-9B34-2F42-B81B-D7F5FE7974B1}" dt="2018-04-26T09:26:52.143" v="77" actId="20577"/>
          <ac:spMkLst>
            <pc:docMk/>
            <pc:sldMk cId="1356531244" sldId="271"/>
            <ac:spMk id="3" creationId="{9774B5CC-929A-6246-86AB-122D0B8861D9}"/>
          </ac:spMkLst>
        </pc:spChg>
        <pc:picChg chg="add mod">
          <ac:chgData name="Edwards, Joel J" userId="de4c9bc2-3640-4231-9dea-6d957d7a66ee" providerId="ADAL" clId="{8174EF65-9B34-2F42-B81B-D7F5FE7974B1}" dt="2018-04-26T09:29:57.850" v="84" actId="1076"/>
          <ac:picMkLst>
            <pc:docMk/>
            <pc:sldMk cId="1356531244" sldId="271"/>
            <ac:picMk id="4" creationId="{60A8B4C5-2C96-D14A-9FED-CE229728C2DB}"/>
          </ac:picMkLst>
        </pc:picChg>
        <pc:picChg chg="add mod">
          <ac:chgData name="Edwards, Joel J" userId="de4c9bc2-3640-4231-9dea-6d957d7a66ee" providerId="ADAL" clId="{8174EF65-9B34-2F42-B81B-D7F5FE7974B1}" dt="2018-04-26T09:29:38.884" v="83" actId="1076"/>
          <ac:picMkLst>
            <pc:docMk/>
            <pc:sldMk cId="1356531244" sldId="271"/>
            <ac:picMk id="8" creationId="{9B0EC3B9-C239-D04E-A62E-8B6B5F226372}"/>
          </ac:picMkLst>
        </pc:picChg>
      </pc:sldChg>
      <pc:sldChg chg="addSp delSp modSp new">
        <pc:chgData name="Edwards, Joel J" userId="de4c9bc2-3640-4231-9dea-6d957d7a66ee" providerId="ADAL" clId="{8174EF65-9B34-2F42-B81B-D7F5FE7974B1}" dt="2018-04-29T05:57:10.073" v="113" actId="1076"/>
        <pc:sldMkLst>
          <pc:docMk/>
          <pc:sldMk cId="3233391826" sldId="273"/>
        </pc:sldMkLst>
        <pc:spChg chg="del">
          <ac:chgData name="Edwards, Joel J" userId="de4c9bc2-3640-4231-9dea-6d957d7a66ee" providerId="ADAL" clId="{8174EF65-9B34-2F42-B81B-D7F5FE7974B1}" dt="2018-04-29T05:23:17.114" v="94" actId="478"/>
          <ac:spMkLst>
            <pc:docMk/>
            <pc:sldMk cId="3233391826" sldId="273"/>
            <ac:spMk id="2" creationId="{4511CD8A-0697-494F-AC4A-4F1C064F9994}"/>
          </ac:spMkLst>
        </pc:spChg>
        <pc:spChg chg="del">
          <ac:chgData name="Edwards, Joel J" userId="de4c9bc2-3640-4231-9dea-6d957d7a66ee" providerId="ADAL" clId="{8174EF65-9B34-2F42-B81B-D7F5FE7974B1}" dt="2018-04-29T05:23:18.578" v="95" actId="478"/>
          <ac:spMkLst>
            <pc:docMk/>
            <pc:sldMk cId="3233391826" sldId="273"/>
            <ac:spMk id="3" creationId="{93E849DE-2548-494A-BD11-C622EA3D4632}"/>
          </ac:spMkLst>
        </pc:spChg>
        <pc:picChg chg="mod">
          <ac:chgData name="Edwards, Joel J" userId="de4c9bc2-3640-4231-9dea-6d957d7a66ee" providerId="ADAL" clId="{8174EF65-9B34-2F42-B81B-D7F5FE7974B1}" dt="2018-04-29T05:56:40.061" v="110" actId="1076"/>
          <ac:picMkLst>
            <pc:docMk/>
            <pc:sldMk cId="3233391826" sldId="273"/>
            <ac:picMk id="2" creationId="{FB5B48EA-95AE-48AD-A564-8C9F2F14C5C5}"/>
          </ac:picMkLst>
        </pc:picChg>
        <pc:picChg chg="mod">
          <ac:chgData name="Edwards, Joel J" userId="de4c9bc2-3640-4231-9dea-6d957d7a66ee" providerId="ADAL" clId="{8174EF65-9B34-2F42-B81B-D7F5FE7974B1}" dt="2018-04-29T05:57:10.073" v="113" actId="1076"/>
          <ac:picMkLst>
            <pc:docMk/>
            <pc:sldMk cId="3233391826" sldId="273"/>
            <ac:picMk id="3" creationId="{26A30909-0124-47A6-A3AF-3388DB4B4C87}"/>
          </ac:picMkLst>
        </pc:picChg>
        <pc:picChg chg="add mod">
          <ac:chgData name="Edwards, Joel J" userId="de4c9bc2-3640-4231-9dea-6d957d7a66ee" providerId="ADAL" clId="{8174EF65-9B34-2F42-B81B-D7F5FE7974B1}" dt="2018-04-29T05:56:36" v="109" actId="1076"/>
          <ac:picMkLst>
            <pc:docMk/>
            <pc:sldMk cId="3233391826" sldId="273"/>
            <ac:picMk id="5" creationId="{D54CDE63-4213-4A42-A6D7-F4DA0F0F59B6}"/>
          </ac:picMkLst>
        </pc:picChg>
        <pc:picChg chg="add mod">
          <ac:chgData name="Edwards, Joel J" userId="de4c9bc2-3640-4231-9dea-6d957d7a66ee" providerId="ADAL" clId="{8174EF65-9B34-2F42-B81B-D7F5FE7974B1}" dt="2018-04-29T05:56:34.244" v="108" actId="1076"/>
          <ac:picMkLst>
            <pc:docMk/>
            <pc:sldMk cId="3233391826" sldId="273"/>
            <ac:picMk id="6" creationId="{008D6168-BF4C-754E-ACFE-521888168935}"/>
          </ac:picMkLst>
        </pc:picChg>
      </pc:sldChg>
    </pc:docChg>
  </pc:docChgLst>
  <pc:docChgLst>
    <pc:chgData name="Rowe, Carrie E" userId="S::08157364@education.vic.gov.au::aaa1577a-5caa-4a71-9f76-307e8cc4cd78" providerId="AD" clId="Web-{F8236904-DAAC-4CEF-81ED-28B7A6405179}"/>
    <pc:docChg chg="addSld modSld">
      <pc:chgData name="Rowe, Carrie E" userId="S::08157364@education.vic.gov.au::aaa1577a-5caa-4a71-9f76-307e8cc4cd78" providerId="AD" clId="Web-{F8236904-DAAC-4CEF-81ED-28B7A6405179}" dt="2018-04-27T02:19:40.600" v="80"/>
      <pc:docMkLst>
        <pc:docMk/>
      </pc:docMkLst>
      <pc:sldChg chg="modSp">
        <pc:chgData name="Rowe, Carrie E" userId="S::08157364@education.vic.gov.au::aaa1577a-5caa-4a71-9f76-307e8cc4cd78" providerId="AD" clId="Web-{F8236904-DAAC-4CEF-81ED-28B7A6405179}" dt="2018-04-27T02:17:58.460" v="79"/>
        <pc:sldMkLst>
          <pc:docMk/>
          <pc:sldMk cId="1724217981" sldId="259"/>
        </pc:sldMkLst>
        <pc:spChg chg="mod">
          <ac:chgData name="Rowe, Carrie E" userId="S::08157364@education.vic.gov.au::aaa1577a-5caa-4a71-9f76-307e8cc4cd78" providerId="AD" clId="Web-{F8236904-DAAC-4CEF-81ED-28B7A6405179}" dt="2018-04-27T02:17:58.460" v="79"/>
          <ac:spMkLst>
            <pc:docMk/>
            <pc:sldMk cId="1724217981" sldId="259"/>
            <ac:spMk id="4" creationId="{45529D81-FB3A-4907-B062-21B9421E39C0}"/>
          </ac:spMkLst>
        </pc:spChg>
      </pc:sldChg>
      <pc:sldChg chg="modSp">
        <pc:chgData name="Rowe, Carrie E" userId="S::08157364@education.vic.gov.au::aaa1577a-5caa-4a71-9f76-307e8cc4cd78" providerId="AD" clId="Web-{F8236904-DAAC-4CEF-81ED-28B7A6405179}" dt="2018-04-27T02:11:12.475" v="14"/>
        <pc:sldMkLst>
          <pc:docMk/>
          <pc:sldMk cId="3340765200" sldId="261"/>
        </pc:sldMkLst>
        <pc:spChg chg="mod">
          <ac:chgData name="Rowe, Carrie E" userId="S::08157364@education.vic.gov.au::aaa1577a-5caa-4a71-9f76-307e8cc4cd78" providerId="AD" clId="Web-{F8236904-DAAC-4CEF-81ED-28B7A6405179}" dt="2018-04-27T02:11:12.475" v="14"/>
          <ac:spMkLst>
            <pc:docMk/>
            <pc:sldMk cId="3340765200" sldId="261"/>
            <ac:spMk id="4" creationId="{A3B6C087-38A8-4648-BDD0-A00992C0BB40}"/>
          </ac:spMkLst>
        </pc:spChg>
      </pc:sldChg>
      <pc:sldChg chg="modSp addCm">
        <pc:chgData name="Rowe, Carrie E" userId="S::08157364@education.vic.gov.au::aaa1577a-5caa-4a71-9f76-307e8cc4cd78" providerId="AD" clId="Web-{F8236904-DAAC-4CEF-81ED-28B7A6405179}" dt="2018-04-27T02:13:44.085" v="30"/>
        <pc:sldMkLst>
          <pc:docMk/>
          <pc:sldMk cId="1968108886" sldId="262"/>
        </pc:sldMkLst>
        <pc:spChg chg="mod">
          <ac:chgData name="Rowe, Carrie E" userId="S::08157364@education.vic.gov.au::aaa1577a-5caa-4a71-9f76-307e8cc4cd78" providerId="AD" clId="Web-{F8236904-DAAC-4CEF-81ED-28B7A6405179}" dt="2018-04-27T02:12:45.803" v="28"/>
          <ac:spMkLst>
            <pc:docMk/>
            <pc:sldMk cId="1968108886" sldId="262"/>
            <ac:spMk id="9" creationId="{3F088207-5394-4A8A-98BB-D72B77858603}"/>
          </ac:spMkLst>
        </pc:spChg>
      </pc:sldChg>
      <pc:sldChg chg="addCm">
        <pc:chgData name="Rowe, Carrie E" userId="S::08157364@education.vic.gov.au::aaa1577a-5caa-4a71-9f76-307e8cc4cd78" providerId="AD" clId="Web-{F8236904-DAAC-4CEF-81ED-28B7A6405179}" dt="2018-04-27T02:19:40.600" v="80"/>
        <pc:sldMkLst>
          <pc:docMk/>
          <pc:sldMk cId="3621771961" sldId="266"/>
        </pc:sldMkLst>
      </pc:sldChg>
      <pc:sldChg chg="modSp new">
        <pc:chgData name="Rowe, Carrie E" userId="S::08157364@education.vic.gov.au::aaa1577a-5caa-4a71-9f76-307e8cc4cd78" providerId="AD" clId="Web-{F8236904-DAAC-4CEF-81ED-28B7A6405179}" dt="2018-04-27T02:17:07.491" v="61"/>
        <pc:sldMkLst>
          <pc:docMk/>
          <pc:sldMk cId="2851429685" sldId="272"/>
        </pc:sldMkLst>
        <pc:spChg chg="mod">
          <ac:chgData name="Rowe, Carrie E" userId="S::08157364@education.vic.gov.au::aaa1577a-5caa-4a71-9f76-307e8cc4cd78" providerId="AD" clId="Web-{F8236904-DAAC-4CEF-81ED-28B7A6405179}" dt="2018-04-27T02:16:56.881" v="59"/>
          <ac:spMkLst>
            <pc:docMk/>
            <pc:sldMk cId="2851429685" sldId="272"/>
            <ac:spMk id="2" creationId="{10714DF8-6D7C-4680-AA70-F62273BA22F4}"/>
          </ac:spMkLst>
        </pc:spChg>
        <pc:spChg chg="mod">
          <ac:chgData name="Rowe, Carrie E" userId="S::08157364@education.vic.gov.au::aaa1577a-5caa-4a71-9f76-307e8cc4cd78" providerId="AD" clId="Web-{F8236904-DAAC-4CEF-81ED-28B7A6405179}" dt="2018-04-27T02:17:07.491" v="61"/>
          <ac:spMkLst>
            <pc:docMk/>
            <pc:sldMk cId="2851429685" sldId="272"/>
            <ac:spMk id="3" creationId="{77997E0D-4142-4B54-8F5C-2C74C721C132}"/>
          </ac:spMkLst>
        </pc:spChg>
      </pc:sldChg>
    </pc:docChg>
  </pc:docChgLst>
  <pc:docChgLst>
    <pc:chgData name="Edwards, Joel J" userId="de4c9bc2-3640-4231-9dea-6d957d7a66ee" providerId="ADAL" clId="{5BB765A8-88C8-B943-BB47-2FE5246BE2E6}"/>
    <pc:docChg chg="custSel modSld">
      <pc:chgData name="Edwards, Joel J" userId="de4c9bc2-3640-4231-9dea-6d957d7a66ee" providerId="ADAL" clId="{5BB765A8-88C8-B943-BB47-2FE5246BE2E6}" dt="2018-04-08T23:18:02.767" v="153" actId="20577"/>
      <pc:docMkLst>
        <pc:docMk/>
      </pc:docMkLst>
      <pc:sldChg chg="modSp">
        <pc:chgData name="Edwards, Joel J" userId="de4c9bc2-3640-4231-9dea-6d957d7a66ee" providerId="ADAL" clId="{5BB765A8-88C8-B943-BB47-2FE5246BE2E6}" dt="2018-04-08T23:18:02.767" v="153" actId="20577"/>
        <pc:sldMkLst>
          <pc:docMk/>
          <pc:sldMk cId="961254239" sldId="256"/>
        </pc:sldMkLst>
        <pc:spChg chg="mod">
          <ac:chgData name="Edwards, Joel J" userId="de4c9bc2-3640-4231-9dea-6d957d7a66ee" providerId="ADAL" clId="{5BB765A8-88C8-B943-BB47-2FE5246BE2E6}" dt="2018-04-08T23:15:55.010" v="40" actId="20577"/>
          <ac:spMkLst>
            <pc:docMk/>
            <pc:sldMk cId="961254239" sldId="256"/>
            <ac:spMk id="2" creationId="{15160AFD-3225-E847-B539-6A574AB77F66}"/>
          </ac:spMkLst>
        </pc:spChg>
        <pc:spChg chg="mod">
          <ac:chgData name="Edwards, Joel J" userId="de4c9bc2-3640-4231-9dea-6d957d7a66ee" providerId="ADAL" clId="{5BB765A8-88C8-B943-BB47-2FE5246BE2E6}" dt="2018-04-08T23:18:02.767" v="153" actId="20577"/>
          <ac:spMkLst>
            <pc:docMk/>
            <pc:sldMk cId="961254239" sldId="256"/>
            <ac:spMk id="3" creationId="{497D6900-0835-0942-81E8-83C2ABA98581}"/>
          </ac:spMkLst>
        </pc:spChg>
      </pc:sldChg>
    </pc:docChg>
  </pc:docChgLst>
  <pc:docChgLst>
    <pc:chgData name="Edwards, Joel J" userId="S::09321869@education.vic.gov.au::de4c9bc2-3640-4231-9dea-6d957d7a66ee" providerId="AD" clId="Web-{F049FFEB-581A-4402-B357-B00047910ECC}"/>
    <pc:docChg chg="addSld delSld modSld">
      <pc:chgData name="Edwards, Joel J" userId="S::09321869@education.vic.gov.au::de4c9bc2-3640-4231-9dea-6d957d7a66ee" providerId="AD" clId="Web-{F049FFEB-581A-4402-B357-B00047910ECC}" dt="2018-04-26T06:00:16.345" v="121"/>
      <pc:docMkLst>
        <pc:docMk/>
      </pc:docMkLst>
      <pc:sldChg chg="addSp delSp modSp">
        <pc:chgData name="Edwards, Joel J" userId="S::09321869@education.vic.gov.au::de4c9bc2-3640-4231-9dea-6d957d7a66ee" providerId="AD" clId="Web-{F049FFEB-581A-4402-B357-B00047910ECC}" dt="2018-04-26T06:00:06.220" v="118"/>
        <pc:sldMkLst>
          <pc:docMk/>
          <pc:sldMk cId="946883025" sldId="258"/>
        </pc:sldMkLst>
        <pc:spChg chg="mod">
          <ac:chgData name="Edwards, Joel J" userId="S::09321869@education.vic.gov.au::de4c9bc2-3640-4231-9dea-6d957d7a66ee" providerId="AD" clId="Web-{F049FFEB-581A-4402-B357-B00047910ECC}" dt="2018-04-26T05:58:37.704" v="107"/>
          <ac:spMkLst>
            <pc:docMk/>
            <pc:sldMk cId="946883025" sldId="258"/>
            <ac:spMk id="2" creationId="{DDF5ACC7-FE92-463B-B598-9EA6722909FD}"/>
          </ac:spMkLst>
        </pc:spChg>
        <pc:spChg chg="del">
          <ac:chgData name="Edwards, Joel J" userId="S::09321869@education.vic.gov.au::de4c9bc2-3640-4231-9dea-6d957d7a66ee" providerId="AD" clId="Web-{F049FFEB-581A-4402-B357-B00047910ECC}" dt="2018-04-26T05:57:46.282" v="52"/>
          <ac:spMkLst>
            <pc:docMk/>
            <pc:sldMk cId="946883025" sldId="258"/>
            <ac:spMk id="3" creationId="{4E7416DE-7392-4514-8763-FD3A59E7B9F1}"/>
          </ac:spMkLst>
        </pc:spChg>
        <pc:picChg chg="add mod">
          <ac:chgData name="Edwards, Joel J" userId="S::09321869@education.vic.gov.au::de4c9bc2-3640-4231-9dea-6d957d7a66ee" providerId="AD" clId="Web-{F049FFEB-581A-4402-B357-B00047910ECC}" dt="2018-04-26T05:59:09.657" v="113"/>
          <ac:picMkLst>
            <pc:docMk/>
            <pc:sldMk cId="946883025" sldId="258"/>
            <ac:picMk id="4" creationId="{736329B4-F29A-49B4-AB4D-BC49615BB203}"/>
          </ac:picMkLst>
        </pc:picChg>
        <pc:picChg chg="add mod">
          <ac:chgData name="Edwards, Joel J" userId="S::09321869@education.vic.gov.au::de4c9bc2-3640-4231-9dea-6d957d7a66ee" providerId="AD" clId="Web-{F049FFEB-581A-4402-B357-B00047910ECC}" dt="2018-04-26T05:59:48.954" v="115"/>
          <ac:picMkLst>
            <pc:docMk/>
            <pc:sldMk cId="946883025" sldId="258"/>
            <ac:picMk id="6" creationId="{5A979958-BA01-4874-B2C7-503E0DC1B790}"/>
          </ac:picMkLst>
        </pc:picChg>
        <pc:picChg chg="add mod">
          <ac:chgData name="Edwards, Joel J" userId="S::09321869@education.vic.gov.au::de4c9bc2-3640-4231-9dea-6d957d7a66ee" providerId="AD" clId="Web-{F049FFEB-581A-4402-B357-B00047910ECC}" dt="2018-04-26T06:00:06.220" v="118"/>
          <ac:picMkLst>
            <pc:docMk/>
            <pc:sldMk cId="946883025" sldId="258"/>
            <ac:picMk id="8" creationId="{A0E11C75-A1FA-4081-A421-0B87C6FA8329}"/>
          </ac:picMkLst>
        </pc:picChg>
      </pc:sldChg>
      <pc:sldChg chg="modSp">
        <pc:chgData name="Edwards, Joel J" userId="S::09321869@education.vic.gov.au::de4c9bc2-3640-4231-9dea-6d957d7a66ee" providerId="AD" clId="Web-{F049FFEB-581A-4402-B357-B00047910ECC}" dt="2018-04-26T05:53:21.484" v="25"/>
        <pc:sldMkLst>
          <pc:docMk/>
          <pc:sldMk cId="1724217981" sldId="259"/>
        </pc:sldMkLst>
        <pc:spChg chg="mod">
          <ac:chgData name="Edwards, Joel J" userId="S::09321869@education.vic.gov.au::de4c9bc2-3640-4231-9dea-6d957d7a66ee" providerId="AD" clId="Web-{F049FFEB-581A-4402-B357-B00047910ECC}" dt="2018-04-26T05:53:16.344" v="24"/>
          <ac:spMkLst>
            <pc:docMk/>
            <pc:sldMk cId="1724217981" sldId="259"/>
            <ac:spMk id="2" creationId="{B3843959-8CDF-4484-A8F4-A20FE6FCCE27}"/>
          </ac:spMkLst>
        </pc:spChg>
        <pc:spChg chg="mod">
          <ac:chgData name="Edwards, Joel J" userId="S::09321869@education.vic.gov.au::de4c9bc2-3640-4231-9dea-6d957d7a66ee" providerId="AD" clId="Web-{F049FFEB-581A-4402-B357-B00047910ECC}" dt="2018-04-26T05:53:21.484" v="25"/>
          <ac:spMkLst>
            <pc:docMk/>
            <pc:sldMk cId="1724217981" sldId="259"/>
            <ac:spMk id="4" creationId="{45529D81-FB3A-4907-B062-21B9421E39C0}"/>
          </ac:spMkLst>
        </pc:spChg>
      </pc:sldChg>
      <pc:sldChg chg="addSp delSp modSp new mod setBg">
        <pc:chgData name="Edwards, Joel J" userId="S::09321869@education.vic.gov.au::de4c9bc2-3640-4231-9dea-6d957d7a66ee" providerId="AD" clId="Web-{F049FFEB-581A-4402-B357-B00047910ECC}" dt="2018-04-26T05:56:16.798" v="42"/>
        <pc:sldMkLst>
          <pc:docMk/>
          <pc:sldMk cId="1698105330" sldId="270"/>
        </pc:sldMkLst>
        <pc:spChg chg="mod ord">
          <ac:chgData name="Edwards, Joel J" userId="S::09321869@education.vic.gov.au::de4c9bc2-3640-4231-9dea-6d957d7a66ee" providerId="AD" clId="Web-{F049FFEB-581A-4402-B357-B00047910ECC}" dt="2018-04-26T05:56:16.798" v="42"/>
          <ac:spMkLst>
            <pc:docMk/>
            <pc:sldMk cId="1698105330" sldId="270"/>
            <ac:spMk id="2" creationId="{42682A60-2990-4B92-9B39-778A3C53DC19}"/>
          </ac:spMkLst>
        </pc:spChg>
        <pc:spChg chg="del mod">
          <ac:chgData name="Edwards, Joel J" userId="S::09321869@education.vic.gov.au::de4c9bc2-3640-4231-9dea-6d957d7a66ee" providerId="AD" clId="Web-{F049FFEB-581A-4402-B357-B00047910ECC}" dt="2018-04-26T05:55:49.610" v="39"/>
          <ac:spMkLst>
            <pc:docMk/>
            <pc:sldMk cId="1698105330" sldId="270"/>
            <ac:spMk id="3" creationId="{6F8EBD56-D123-4561-A6A3-A8FF4FE9D9DD}"/>
          </ac:spMkLst>
        </pc:spChg>
        <pc:grpChg chg="add">
          <ac:chgData name="Edwards, Joel J" userId="S::09321869@education.vic.gov.au::de4c9bc2-3640-4231-9dea-6d957d7a66ee" providerId="AD" clId="Web-{F049FFEB-581A-4402-B357-B00047910ECC}" dt="2018-04-26T05:56:16.798" v="42"/>
          <ac:grpSpMkLst>
            <pc:docMk/>
            <pc:sldMk cId="1698105330" sldId="270"/>
            <ac:grpSpMk id="11" creationId="{F21A37DB-EDD2-4025-A254-7FE5E4C7AE2B}"/>
          </ac:grpSpMkLst>
        </pc:grpChg>
        <pc:grpChg chg="add">
          <ac:chgData name="Edwards, Joel J" userId="S::09321869@education.vic.gov.au::de4c9bc2-3640-4231-9dea-6d957d7a66ee" providerId="AD" clId="Web-{F049FFEB-581A-4402-B357-B00047910ECC}" dt="2018-04-26T05:56:16.798" v="42"/>
          <ac:grpSpMkLst>
            <pc:docMk/>
            <pc:sldMk cId="1698105330" sldId="270"/>
            <ac:grpSpMk id="67" creationId="{AC7171C6-EA46-47D6-AAE3-DD4CA0393C5E}"/>
          </ac:grpSpMkLst>
        </pc:grpChg>
        <pc:grpChg chg="add">
          <ac:chgData name="Edwards, Joel J" userId="S::09321869@education.vic.gov.au::de4c9bc2-3640-4231-9dea-6d957d7a66ee" providerId="AD" clId="Web-{F049FFEB-581A-4402-B357-B00047910ECC}" dt="2018-04-26T05:56:16.798" v="42"/>
          <ac:grpSpMkLst>
            <pc:docMk/>
            <pc:sldMk cId="1698105330" sldId="270"/>
            <ac:grpSpMk id="71" creationId="{D0D26923-EE65-4E57-B679-61B80FBCAAB1}"/>
          </ac:grpSpMkLst>
        </pc:grpChg>
        <pc:grpChg chg="add">
          <ac:chgData name="Edwards, Joel J" userId="S::09321869@education.vic.gov.au::de4c9bc2-3640-4231-9dea-6d957d7a66ee" providerId="AD" clId="Web-{F049FFEB-581A-4402-B357-B00047910ECC}" dt="2018-04-26T05:56:16.798" v="42"/>
          <ac:grpSpMkLst>
            <pc:docMk/>
            <pc:sldMk cId="1698105330" sldId="270"/>
            <ac:grpSpMk id="83" creationId="{1A7C43DF-6C62-45B8-95AA-FD5810A86604}"/>
          </ac:grpSpMkLst>
        </pc:grpChg>
        <pc:picChg chg="add mod">
          <ac:chgData name="Edwards, Joel J" userId="S::09321869@education.vic.gov.au::de4c9bc2-3640-4231-9dea-6d957d7a66ee" providerId="AD" clId="Web-{F049FFEB-581A-4402-B357-B00047910ECC}" dt="2018-04-26T05:56:16.798" v="42"/>
          <ac:picMkLst>
            <pc:docMk/>
            <pc:sldMk cId="1698105330" sldId="270"/>
            <ac:picMk id="4" creationId="{89FD9606-B005-4E78-85AD-6EA36AED6F10}"/>
          </ac:picMkLst>
        </pc:picChg>
        <pc:picChg chg="add">
          <ac:chgData name="Edwards, Joel J" userId="S::09321869@education.vic.gov.au::de4c9bc2-3640-4231-9dea-6d957d7a66ee" providerId="AD" clId="Web-{F049FFEB-581A-4402-B357-B00047910ECC}" dt="2018-04-26T05:56:16.798" v="42"/>
          <ac:picMkLst>
            <pc:docMk/>
            <pc:sldMk cId="1698105330" sldId="270"/>
            <ac:picMk id="9" creationId="{38BFA449-4933-478B-B27D-ACCC557FF970}"/>
          </ac:picMkLst>
        </pc:picChg>
      </pc:sldChg>
    </pc:docChg>
  </pc:docChgLst>
  <pc:docChgLst>
    <pc:chgData name="Edwards, Joel J" userId="S::09321869@education.vic.gov.au::de4c9bc2-3640-4231-9dea-6d957d7a66ee" providerId="AD" clId="Web-{D6203FAA-BA5D-4363-9DBE-96EA56613A0C}"/>
    <pc:docChg chg="modSld">
      <pc:chgData name="Edwards, Joel J" userId="S::09321869@education.vic.gov.au::de4c9bc2-3640-4231-9dea-6d957d7a66ee" providerId="AD" clId="Web-{D6203FAA-BA5D-4363-9DBE-96EA56613A0C}" dt="2018-05-02T00:27:28.127" v="73"/>
      <pc:docMkLst>
        <pc:docMk/>
      </pc:docMkLst>
      <pc:sldChg chg="addSp delSp modSp modNotes">
        <pc:chgData name="Edwards, Joel J" userId="S::09321869@education.vic.gov.au::de4c9bc2-3640-4231-9dea-6d957d7a66ee" providerId="AD" clId="Web-{D6203FAA-BA5D-4363-9DBE-96EA56613A0C}" dt="2018-05-02T00:27:28.127" v="72"/>
        <pc:sldMkLst>
          <pc:docMk/>
          <pc:sldMk cId="961254239" sldId="256"/>
        </pc:sldMkLst>
        <pc:spChg chg="del mod">
          <ac:chgData name="Edwards, Joel J" userId="S::09321869@education.vic.gov.au::de4c9bc2-3640-4231-9dea-6d957d7a66ee" providerId="AD" clId="Web-{D6203FAA-BA5D-4363-9DBE-96EA56613A0C}" dt="2018-05-02T00:25:45.906" v="44"/>
          <ac:spMkLst>
            <pc:docMk/>
            <pc:sldMk cId="961254239" sldId="256"/>
            <ac:spMk id="3" creationId="{497D6900-0835-0942-81E8-83C2ABA98581}"/>
          </ac:spMkLst>
        </pc:spChg>
        <pc:spChg chg="add mod">
          <ac:chgData name="Edwards, Joel J" userId="S::09321869@education.vic.gov.au::de4c9bc2-3640-4231-9dea-6d957d7a66ee" providerId="AD" clId="Web-{D6203FAA-BA5D-4363-9DBE-96EA56613A0C}" dt="2018-05-02T00:27:28.127" v="72"/>
          <ac:spMkLst>
            <pc:docMk/>
            <pc:sldMk cId="961254239" sldId="256"/>
            <ac:spMk id="5" creationId="{06634CB3-3A8B-4186-A43E-A1FE08A33877}"/>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4-27T02:13:44.085" idx="1">
    <p:pos x="2770" y="552"/>
    <p:text>There is just a little conflict here with the image and the dot points about educational activities. One says it is included, the other not. Is that right?</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4-27T02:19:40.600" idx="2">
    <p:pos x="10" y="10"/>
    <p:text>Some of the children who came to share their persuasive pieces talked about blocking etc. which is easier online than in person. Puts 'bullying' into perspective...Lily Cameron's was good (could be good to share).</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CA97F-92B8-4870-8D87-E1F77E641AB3}" type="doc">
      <dgm:prSet loTypeId="urn:microsoft.com/office/officeart/2016/7/layout/BasicLinearProcessNumbered" loCatId="process" qsTypeId="urn:microsoft.com/office/officeart/2005/8/quickstyle/simple3" qsCatId="simple" csTypeId="urn:microsoft.com/office/officeart/2005/8/colors/accent6_4" csCatId="accent6" phldr="1"/>
      <dgm:spPr/>
      <dgm:t>
        <a:bodyPr/>
        <a:lstStyle/>
        <a:p>
          <a:endParaRPr lang="en-US"/>
        </a:p>
      </dgm:t>
    </dgm:pt>
    <dgm:pt modelId="{22C9F9C0-5788-4FDE-B469-79029CF47B68}">
      <dgm:prSet/>
      <dgm:spPr/>
      <dgm:t>
        <a:bodyPr/>
        <a:lstStyle/>
        <a:p>
          <a:r>
            <a:rPr lang="en-AU" dirty="0"/>
            <a:t>Monitor </a:t>
          </a:r>
          <a:r>
            <a:rPr lang="en-AU"/>
            <a:t>and discuss your </a:t>
          </a:r>
          <a:r>
            <a:rPr lang="en-AU" dirty="0"/>
            <a:t>child's usage on their devices. </a:t>
          </a:r>
          <a:endParaRPr lang="en-US" dirty="0"/>
        </a:p>
      </dgm:t>
    </dgm:pt>
    <dgm:pt modelId="{D1A31EF3-C211-4769-A626-48291D4F4A87}" type="parTrans" cxnId="{50883648-F221-4866-A892-E07DAF8852FC}">
      <dgm:prSet/>
      <dgm:spPr/>
      <dgm:t>
        <a:bodyPr/>
        <a:lstStyle/>
        <a:p>
          <a:endParaRPr lang="en-US"/>
        </a:p>
      </dgm:t>
    </dgm:pt>
    <dgm:pt modelId="{9F621114-3253-4405-994C-F18AD8C1A40A}" type="sibTrans" cxnId="{50883648-F221-4866-A892-E07DAF8852FC}">
      <dgm:prSet phldrT="1" phldr="0"/>
      <dgm:spPr/>
      <dgm:t>
        <a:bodyPr/>
        <a:lstStyle/>
        <a:p>
          <a:r>
            <a:rPr lang="en-US"/>
            <a:t>1</a:t>
          </a:r>
        </a:p>
      </dgm:t>
    </dgm:pt>
    <dgm:pt modelId="{A339C109-CCDC-462C-9E80-FDB4A0A8E034}">
      <dgm:prSet/>
      <dgm:spPr/>
      <dgm:t>
        <a:bodyPr/>
        <a:lstStyle/>
        <a:p>
          <a:r>
            <a:rPr lang="en-AU" dirty="0"/>
            <a:t>Most cyberbullying occurs behind closed doors and is unknown to the parent.</a:t>
          </a:r>
          <a:endParaRPr lang="en-US" dirty="0"/>
        </a:p>
      </dgm:t>
    </dgm:pt>
    <dgm:pt modelId="{78F04EB0-9E1F-49D3-AC0C-CE55227A056F}" type="parTrans" cxnId="{D4E72362-348F-45CE-934C-C9DB08E891A4}">
      <dgm:prSet/>
      <dgm:spPr/>
      <dgm:t>
        <a:bodyPr/>
        <a:lstStyle/>
        <a:p>
          <a:endParaRPr lang="en-US"/>
        </a:p>
      </dgm:t>
    </dgm:pt>
    <dgm:pt modelId="{9FC09F84-042B-4683-9079-DF4A7A92C851}" type="sibTrans" cxnId="{D4E72362-348F-45CE-934C-C9DB08E891A4}">
      <dgm:prSet/>
      <dgm:spPr/>
      <dgm:t>
        <a:bodyPr/>
        <a:lstStyle/>
        <a:p>
          <a:endParaRPr lang="en-US"/>
        </a:p>
      </dgm:t>
    </dgm:pt>
    <dgm:pt modelId="{5BFB9673-4056-4CBB-AEC7-4E946AD12E4D}">
      <dgm:prSet/>
      <dgm:spPr/>
      <dgm:t>
        <a:bodyPr/>
        <a:lstStyle/>
        <a:p>
          <a:r>
            <a:rPr lang="en-AU" dirty="0"/>
            <a:t>Set Restrictions/ check the privacy settings and/or block the chat features.</a:t>
          </a:r>
          <a:endParaRPr lang="en-US" dirty="0"/>
        </a:p>
      </dgm:t>
    </dgm:pt>
    <dgm:pt modelId="{96A3C6EA-9D5B-4275-8FD1-5B732C34D052}" type="parTrans" cxnId="{744FA0B0-EF2E-4D1F-A500-5DD307441351}">
      <dgm:prSet/>
      <dgm:spPr/>
      <dgm:t>
        <a:bodyPr/>
        <a:lstStyle/>
        <a:p>
          <a:endParaRPr lang="en-US"/>
        </a:p>
      </dgm:t>
    </dgm:pt>
    <dgm:pt modelId="{08D90AFB-0F83-45F8-B468-1CFDD089020A}" type="sibTrans" cxnId="{744FA0B0-EF2E-4D1F-A500-5DD307441351}">
      <dgm:prSet phldrT="2" phldr="0"/>
      <dgm:spPr/>
      <dgm:t>
        <a:bodyPr/>
        <a:lstStyle/>
        <a:p>
          <a:r>
            <a:rPr lang="en-US"/>
            <a:t>2</a:t>
          </a:r>
        </a:p>
      </dgm:t>
    </dgm:pt>
    <dgm:pt modelId="{8E43F77D-C444-454F-B770-6D96D2499EFB}">
      <dgm:prSet/>
      <dgm:spPr/>
      <dgm:t>
        <a:bodyPr/>
        <a:lstStyle/>
        <a:p>
          <a:r>
            <a:rPr lang="en-AU" dirty="0"/>
            <a:t>Report the Cyberbullying to the media service</a:t>
          </a:r>
          <a:endParaRPr lang="en-US" dirty="0"/>
        </a:p>
      </dgm:t>
    </dgm:pt>
    <dgm:pt modelId="{5BB74583-F294-484E-BE80-BE544307010A}" type="parTrans" cxnId="{E6B90465-C63A-49FB-B06C-7214A80A484B}">
      <dgm:prSet/>
      <dgm:spPr/>
      <dgm:t>
        <a:bodyPr/>
        <a:lstStyle/>
        <a:p>
          <a:endParaRPr lang="en-US"/>
        </a:p>
      </dgm:t>
    </dgm:pt>
    <dgm:pt modelId="{6042B8A9-1D70-461C-97D2-E1F6FA78A617}" type="sibTrans" cxnId="{E6B90465-C63A-49FB-B06C-7214A80A484B}">
      <dgm:prSet phldrT="3" phldr="0"/>
      <dgm:spPr/>
      <dgm:t>
        <a:bodyPr/>
        <a:lstStyle/>
        <a:p>
          <a:r>
            <a:rPr lang="en-US"/>
            <a:t>3</a:t>
          </a:r>
        </a:p>
      </dgm:t>
    </dgm:pt>
    <dgm:pt modelId="{9262805F-5092-491D-9847-E1805A83CA7F}">
      <dgm:prSet/>
      <dgm:spPr/>
      <dgm:t>
        <a:bodyPr/>
        <a:lstStyle/>
        <a:p>
          <a:r>
            <a:rPr lang="en-AU" dirty="0"/>
            <a:t>Collect Evidence</a:t>
          </a:r>
        </a:p>
        <a:p>
          <a:r>
            <a:rPr lang="en-AU" dirty="0"/>
            <a:t>- Take Screen Shots</a:t>
          </a:r>
          <a:endParaRPr lang="en-US" dirty="0"/>
        </a:p>
      </dgm:t>
    </dgm:pt>
    <dgm:pt modelId="{A2743E88-81A4-4978-A647-3104AC4C3FAE}" type="parTrans" cxnId="{62129EC5-7459-4E7E-986B-EB3E73DF2EC0}">
      <dgm:prSet/>
      <dgm:spPr/>
      <dgm:t>
        <a:bodyPr/>
        <a:lstStyle/>
        <a:p>
          <a:endParaRPr lang="en-US"/>
        </a:p>
      </dgm:t>
    </dgm:pt>
    <dgm:pt modelId="{799A7251-8DE0-4F6B-BC03-76B2C4A0BC98}" type="sibTrans" cxnId="{62129EC5-7459-4E7E-986B-EB3E73DF2EC0}">
      <dgm:prSet phldrT="4" phldr="0"/>
      <dgm:spPr/>
      <dgm:t>
        <a:bodyPr/>
        <a:lstStyle/>
        <a:p>
          <a:r>
            <a:rPr lang="en-US"/>
            <a:t>4</a:t>
          </a:r>
        </a:p>
      </dgm:t>
    </dgm:pt>
    <dgm:pt modelId="{C7123D89-58E6-4329-A348-F6B04523D9DC}">
      <dgm:prSet custT="1"/>
      <dgm:spPr/>
      <dgm:t>
        <a:bodyPr/>
        <a:lstStyle/>
        <a:p>
          <a:r>
            <a:rPr lang="en-AU" sz="1600" dirty="0"/>
            <a:t>Report to the appropriate services.</a:t>
          </a:r>
        </a:p>
        <a:p>
          <a:r>
            <a:rPr lang="en-AU" sz="1600" dirty="0"/>
            <a:t>-Police</a:t>
          </a:r>
        </a:p>
        <a:p>
          <a:r>
            <a:rPr lang="en-AU" sz="1600" dirty="0"/>
            <a:t>- School</a:t>
          </a:r>
        </a:p>
        <a:p>
          <a:r>
            <a:rPr lang="en-AU" sz="1600" dirty="0"/>
            <a:t>- E-safety commissioner</a:t>
          </a:r>
        </a:p>
      </dgm:t>
    </dgm:pt>
    <dgm:pt modelId="{6654546F-6FA6-4C0D-9043-4D87E6D4EF79}" type="parTrans" cxnId="{32C57333-E5DE-4C1B-90A0-0911859F4440}">
      <dgm:prSet/>
      <dgm:spPr/>
      <dgm:t>
        <a:bodyPr/>
        <a:lstStyle/>
        <a:p>
          <a:endParaRPr lang="en-US"/>
        </a:p>
      </dgm:t>
    </dgm:pt>
    <dgm:pt modelId="{452D1F48-CAAA-4F82-A593-2BC044F60ED0}" type="sibTrans" cxnId="{32C57333-E5DE-4C1B-90A0-0911859F4440}">
      <dgm:prSet phldrT="5" phldr="0"/>
      <dgm:spPr/>
      <dgm:t>
        <a:bodyPr/>
        <a:lstStyle/>
        <a:p>
          <a:r>
            <a:rPr lang="en-US"/>
            <a:t>5</a:t>
          </a:r>
        </a:p>
      </dgm:t>
    </dgm:pt>
    <dgm:pt modelId="{3A575373-2851-4DE2-B9A5-BB09F545D3EC}" type="pres">
      <dgm:prSet presAssocID="{E90CA97F-92B8-4870-8D87-E1F77E641AB3}" presName="Name0" presStyleCnt="0">
        <dgm:presLayoutVars>
          <dgm:animLvl val="lvl"/>
          <dgm:resizeHandles val="exact"/>
        </dgm:presLayoutVars>
      </dgm:prSet>
      <dgm:spPr/>
    </dgm:pt>
    <dgm:pt modelId="{F99D9C48-105D-4390-A3C3-21B198E7D6E0}" type="pres">
      <dgm:prSet presAssocID="{22C9F9C0-5788-4FDE-B469-79029CF47B68}" presName="compositeNode" presStyleCnt="0">
        <dgm:presLayoutVars>
          <dgm:bulletEnabled val="1"/>
        </dgm:presLayoutVars>
      </dgm:prSet>
      <dgm:spPr/>
    </dgm:pt>
    <dgm:pt modelId="{B2400DEE-4704-4A95-B5E7-A0A2B727FB1C}" type="pres">
      <dgm:prSet presAssocID="{22C9F9C0-5788-4FDE-B469-79029CF47B68}" presName="bgRect" presStyleLbl="bgAccFollowNode1" presStyleIdx="0" presStyleCnt="5"/>
      <dgm:spPr/>
    </dgm:pt>
    <dgm:pt modelId="{A334BF80-50B9-43FC-B5E2-E7A56AF922B0}" type="pres">
      <dgm:prSet presAssocID="{9F621114-3253-4405-994C-F18AD8C1A40A}" presName="sibTransNodeCircle" presStyleLbl="alignNode1" presStyleIdx="0" presStyleCnt="10">
        <dgm:presLayoutVars>
          <dgm:chMax val="0"/>
          <dgm:bulletEnabled/>
        </dgm:presLayoutVars>
      </dgm:prSet>
      <dgm:spPr/>
    </dgm:pt>
    <dgm:pt modelId="{F2ADB0F6-8BA0-4B50-B061-753BD652320C}" type="pres">
      <dgm:prSet presAssocID="{22C9F9C0-5788-4FDE-B469-79029CF47B68}" presName="bottomLine" presStyleLbl="alignNode1" presStyleIdx="1" presStyleCnt="10">
        <dgm:presLayoutVars/>
      </dgm:prSet>
      <dgm:spPr/>
    </dgm:pt>
    <dgm:pt modelId="{08098D5E-5A69-4801-AC61-377CD328E9BF}" type="pres">
      <dgm:prSet presAssocID="{22C9F9C0-5788-4FDE-B469-79029CF47B68}" presName="nodeText" presStyleLbl="bgAccFollowNode1" presStyleIdx="0" presStyleCnt="5">
        <dgm:presLayoutVars>
          <dgm:bulletEnabled val="1"/>
        </dgm:presLayoutVars>
      </dgm:prSet>
      <dgm:spPr/>
    </dgm:pt>
    <dgm:pt modelId="{6050DB03-09DD-4D7C-842A-F760E783C747}" type="pres">
      <dgm:prSet presAssocID="{9F621114-3253-4405-994C-F18AD8C1A40A}" presName="sibTrans" presStyleCnt="0"/>
      <dgm:spPr/>
    </dgm:pt>
    <dgm:pt modelId="{60CF6F5F-005B-4AC0-B902-2168D0289288}" type="pres">
      <dgm:prSet presAssocID="{5BFB9673-4056-4CBB-AEC7-4E946AD12E4D}" presName="compositeNode" presStyleCnt="0">
        <dgm:presLayoutVars>
          <dgm:bulletEnabled val="1"/>
        </dgm:presLayoutVars>
      </dgm:prSet>
      <dgm:spPr/>
    </dgm:pt>
    <dgm:pt modelId="{CD84C974-4532-45B4-8924-F3D1B6CF4213}" type="pres">
      <dgm:prSet presAssocID="{5BFB9673-4056-4CBB-AEC7-4E946AD12E4D}" presName="bgRect" presStyleLbl="bgAccFollowNode1" presStyleIdx="1" presStyleCnt="5"/>
      <dgm:spPr/>
    </dgm:pt>
    <dgm:pt modelId="{1A10FBA8-6C81-4B5B-B1FA-01F09C683AD8}" type="pres">
      <dgm:prSet presAssocID="{08D90AFB-0F83-45F8-B468-1CFDD089020A}" presName="sibTransNodeCircle" presStyleLbl="alignNode1" presStyleIdx="2" presStyleCnt="10">
        <dgm:presLayoutVars>
          <dgm:chMax val="0"/>
          <dgm:bulletEnabled/>
        </dgm:presLayoutVars>
      </dgm:prSet>
      <dgm:spPr/>
    </dgm:pt>
    <dgm:pt modelId="{147A804D-BE04-416D-A915-07FACC1FBCBE}" type="pres">
      <dgm:prSet presAssocID="{5BFB9673-4056-4CBB-AEC7-4E946AD12E4D}" presName="bottomLine" presStyleLbl="alignNode1" presStyleIdx="3" presStyleCnt="10">
        <dgm:presLayoutVars/>
      </dgm:prSet>
      <dgm:spPr/>
    </dgm:pt>
    <dgm:pt modelId="{9E4FC55E-82ED-48DF-8851-E188156D6D8D}" type="pres">
      <dgm:prSet presAssocID="{5BFB9673-4056-4CBB-AEC7-4E946AD12E4D}" presName="nodeText" presStyleLbl="bgAccFollowNode1" presStyleIdx="1" presStyleCnt="5">
        <dgm:presLayoutVars>
          <dgm:bulletEnabled val="1"/>
        </dgm:presLayoutVars>
      </dgm:prSet>
      <dgm:spPr/>
    </dgm:pt>
    <dgm:pt modelId="{96C77D5E-AD7E-4C00-9CA1-08C9C21A827A}" type="pres">
      <dgm:prSet presAssocID="{08D90AFB-0F83-45F8-B468-1CFDD089020A}" presName="sibTrans" presStyleCnt="0"/>
      <dgm:spPr/>
    </dgm:pt>
    <dgm:pt modelId="{C9E6F005-F4D1-4DF9-B498-8427AB69F560}" type="pres">
      <dgm:prSet presAssocID="{8E43F77D-C444-454F-B770-6D96D2499EFB}" presName="compositeNode" presStyleCnt="0">
        <dgm:presLayoutVars>
          <dgm:bulletEnabled val="1"/>
        </dgm:presLayoutVars>
      </dgm:prSet>
      <dgm:spPr/>
    </dgm:pt>
    <dgm:pt modelId="{4501D297-4C89-4FAB-BAEE-FCE825EC0339}" type="pres">
      <dgm:prSet presAssocID="{8E43F77D-C444-454F-B770-6D96D2499EFB}" presName="bgRect" presStyleLbl="bgAccFollowNode1" presStyleIdx="2" presStyleCnt="5"/>
      <dgm:spPr/>
    </dgm:pt>
    <dgm:pt modelId="{72E3E97A-8CBD-4C13-BE67-E7CDD490C2E9}" type="pres">
      <dgm:prSet presAssocID="{6042B8A9-1D70-461C-97D2-E1F6FA78A617}" presName="sibTransNodeCircle" presStyleLbl="alignNode1" presStyleIdx="4" presStyleCnt="10">
        <dgm:presLayoutVars>
          <dgm:chMax val="0"/>
          <dgm:bulletEnabled/>
        </dgm:presLayoutVars>
      </dgm:prSet>
      <dgm:spPr/>
    </dgm:pt>
    <dgm:pt modelId="{701B89D8-C8F1-4BFD-A224-8EDB3472487A}" type="pres">
      <dgm:prSet presAssocID="{8E43F77D-C444-454F-B770-6D96D2499EFB}" presName="bottomLine" presStyleLbl="alignNode1" presStyleIdx="5" presStyleCnt="10">
        <dgm:presLayoutVars/>
      </dgm:prSet>
      <dgm:spPr/>
    </dgm:pt>
    <dgm:pt modelId="{EE7E00CB-5AFC-42E9-A847-D9B4D4EF549D}" type="pres">
      <dgm:prSet presAssocID="{8E43F77D-C444-454F-B770-6D96D2499EFB}" presName="nodeText" presStyleLbl="bgAccFollowNode1" presStyleIdx="2" presStyleCnt="5">
        <dgm:presLayoutVars>
          <dgm:bulletEnabled val="1"/>
        </dgm:presLayoutVars>
      </dgm:prSet>
      <dgm:spPr/>
    </dgm:pt>
    <dgm:pt modelId="{84D46CF5-7476-43B1-86F9-1A43E848CA22}" type="pres">
      <dgm:prSet presAssocID="{6042B8A9-1D70-461C-97D2-E1F6FA78A617}" presName="sibTrans" presStyleCnt="0"/>
      <dgm:spPr/>
    </dgm:pt>
    <dgm:pt modelId="{87AD459D-B0DA-442C-A1C3-CD37B4418F11}" type="pres">
      <dgm:prSet presAssocID="{9262805F-5092-491D-9847-E1805A83CA7F}" presName="compositeNode" presStyleCnt="0">
        <dgm:presLayoutVars>
          <dgm:bulletEnabled val="1"/>
        </dgm:presLayoutVars>
      </dgm:prSet>
      <dgm:spPr/>
    </dgm:pt>
    <dgm:pt modelId="{B104A397-F304-45AB-A693-B4B6C90DA879}" type="pres">
      <dgm:prSet presAssocID="{9262805F-5092-491D-9847-E1805A83CA7F}" presName="bgRect" presStyleLbl="bgAccFollowNode1" presStyleIdx="3" presStyleCnt="5"/>
      <dgm:spPr/>
    </dgm:pt>
    <dgm:pt modelId="{8371EE8E-3B37-40C6-BCC5-F61483721EAC}" type="pres">
      <dgm:prSet presAssocID="{799A7251-8DE0-4F6B-BC03-76B2C4A0BC98}" presName="sibTransNodeCircle" presStyleLbl="alignNode1" presStyleIdx="6" presStyleCnt="10">
        <dgm:presLayoutVars>
          <dgm:chMax val="0"/>
          <dgm:bulletEnabled/>
        </dgm:presLayoutVars>
      </dgm:prSet>
      <dgm:spPr/>
    </dgm:pt>
    <dgm:pt modelId="{3A5C7A40-50E6-4E3D-BFB1-A3BCA9E27DDB}" type="pres">
      <dgm:prSet presAssocID="{9262805F-5092-491D-9847-E1805A83CA7F}" presName="bottomLine" presStyleLbl="alignNode1" presStyleIdx="7" presStyleCnt="10">
        <dgm:presLayoutVars/>
      </dgm:prSet>
      <dgm:spPr/>
    </dgm:pt>
    <dgm:pt modelId="{95E3FCC7-E12C-4EB5-9322-5F6F424B887B}" type="pres">
      <dgm:prSet presAssocID="{9262805F-5092-491D-9847-E1805A83CA7F}" presName="nodeText" presStyleLbl="bgAccFollowNode1" presStyleIdx="3" presStyleCnt="5">
        <dgm:presLayoutVars>
          <dgm:bulletEnabled val="1"/>
        </dgm:presLayoutVars>
      </dgm:prSet>
      <dgm:spPr/>
    </dgm:pt>
    <dgm:pt modelId="{4AB73DA4-C6AA-4EC7-BA7A-08544C5A68C4}" type="pres">
      <dgm:prSet presAssocID="{799A7251-8DE0-4F6B-BC03-76B2C4A0BC98}" presName="sibTrans" presStyleCnt="0"/>
      <dgm:spPr/>
    </dgm:pt>
    <dgm:pt modelId="{07D49296-0524-403B-A394-5A372F4A9C75}" type="pres">
      <dgm:prSet presAssocID="{C7123D89-58E6-4329-A348-F6B04523D9DC}" presName="compositeNode" presStyleCnt="0">
        <dgm:presLayoutVars>
          <dgm:bulletEnabled val="1"/>
        </dgm:presLayoutVars>
      </dgm:prSet>
      <dgm:spPr/>
    </dgm:pt>
    <dgm:pt modelId="{DFA466AF-C6F7-4702-94B0-6D85E7B8D04B}" type="pres">
      <dgm:prSet presAssocID="{C7123D89-58E6-4329-A348-F6B04523D9DC}" presName="bgRect" presStyleLbl="bgAccFollowNode1" presStyleIdx="4" presStyleCnt="5"/>
      <dgm:spPr/>
    </dgm:pt>
    <dgm:pt modelId="{FB34AF5A-5D14-442D-98D2-92B479734E56}" type="pres">
      <dgm:prSet presAssocID="{452D1F48-CAAA-4F82-A593-2BC044F60ED0}" presName="sibTransNodeCircle" presStyleLbl="alignNode1" presStyleIdx="8" presStyleCnt="10">
        <dgm:presLayoutVars>
          <dgm:chMax val="0"/>
          <dgm:bulletEnabled/>
        </dgm:presLayoutVars>
      </dgm:prSet>
      <dgm:spPr/>
    </dgm:pt>
    <dgm:pt modelId="{E2AF4C02-9661-42A5-8279-4D1DA77BAD4A}" type="pres">
      <dgm:prSet presAssocID="{C7123D89-58E6-4329-A348-F6B04523D9DC}" presName="bottomLine" presStyleLbl="alignNode1" presStyleIdx="9" presStyleCnt="10">
        <dgm:presLayoutVars/>
      </dgm:prSet>
      <dgm:spPr/>
    </dgm:pt>
    <dgm:pt modelId="{C849AD4C-97FC-4CE1-AC43-E9A8573B4444}" type="pres">
      <dgm:prSet presAssocID="{C7123D89-58E6-4329-A348-F6B04523D9DC}" presName="nodeText" presStyleLbl="bgAccFollowNode1" presStyleIdx="4" presStyleCnt="5">
        <dgm:presLayoutVars>
          <dgm:bulletEnabled val="1"/>
        </dgm:presLayoutVars>
      </dgm:prSet>
      <dgm:spPr/>
    </dgm:pt>
  </dgm:ptLst>
  <dgm:cxnLst>
    <dgm:cxn modelId="{5080E612-4FC9-4AF3-B057-6CF54F76ECDD}" type="presOf" srcId="{22C9F9C0-5788-4FDE-B469-79029CF47B68}" destId="{08098D5E-5A69-4801-AC61-377CD328E9BF}" srcOrd="1" destOrd="0" presId="urn:microsoft.com/office/officeart/2016/7/layout/BasicLinearProcessNumbered"/>
    <dgm:cxn modelId="{0BFA7522-0F25-40D1-8B95-1191C52E0EA6}" type="presOf" srcId="{799A7251-8DE0-4F6B-BC03-76B2C4A0BC98}" destId="{8371EE8E-3B37-40C6-BCC5-F61483721EAC}" srcOrd="0" destOrd="0" presId="urn:microsoft.com/office/officeart/2016/7/layout/BasicLinearProcessNumbered"/>
    <dgm:cxn modelId="{AA23362F-13DC-4A69-986C-07E4FD74CBFE}" type="presOf" srcId="{C7123D89-58E6-4329-A348-F6B04523D9DC}" destId="{C849AD4C-97FC-4CE1-AC43-E9A8573B4444}" srcOrd="1" destOrd="0" presId="urn:microsoft.com/office/officeart/2016/7/layout/BasicLinearProcessNumbered"/>
    <dgm:cxn modelId="{32C57333-E5DE-4C1B-90A0-0911859F4440}" srcId="{E90CA97F-92B8-4870-8D87-E1F77E641AB3}" destId="{C7123D89-58E6-4329-A348-F6B04523D9DC}" srcOrd="4" destOrd="0" parTransId="{6654546F-6FA6-4C0D-9043-4D87E6D4EF79}" sibTransId="{452D1F48-CAAA-4F82-A593-2BC044F60ED0}"/>
    <dgm:cxn modelId="{31228841-8401-4C24-9CC8-6D7FE637B263}" type="presOf" srcId="{9262805F-5092-491D-9847-E1805A83CA7F}" destId="{B104A397-F304-45AB-A693-B4B6C90DA879}" srcOrd="0" destOrd="0" presId="urn:microsoft.com/office/officeart/2016/7/layout/BasicLinearProcessNumbered"/>
    <dgm:cxn modelId="{D4E72362-348F-45CE-934C-C9DB08E891A4}" srcId="{22C9F9C0-5788-4FDE-B469-79029CF47B68}" destId="{A339C109-CCDC-462C-9E80-FDB4A0A8E034}" srcOrd="0" destOrd="0" parTransId="{78F04EB0-9E1F-49D3-AC0C-CE55227A056F}" sibTransId="{9FC09F84-042B-4683-9079-DF4A7A92C851}"/>
    <dgm:cxn modelId="{E6B90465-C63A-49FB-B06C-7214A80A484B}" srcId="{E90CA97F-92B8-4870-8D87-E1F77E641AB3}" destId="{8E43F77D-C444-454F-B770-6D96D2499EFB}" srcOrd="2" destOrd="0" parTransId="{5BB74583-F294-484E-BE80-BE544307010A}" sibTransId="{6042B8A9-1D70-461C-97D2-E1F6FA78A617}"/>
    <dgm:cxn modelId="{3DD20C47-F60D-42D3-AC39-8A27992B13F8}" type="presOf" srcId="{9262805F-5092-491D-9847-E1805A83CA7F}" destId="{95E3FCC7-E12C-4EB5-9322-5F6F424B887B}" srcOrd="1" destOrd="0" presId="urn:microsoft.com/office/officeart/2016/7/layout/BasicLinearProcessNumbered"/>
    <dgm:cxn modelId="{50883648-F221-4866-A892-E07DAF8852FC}" srcId="{E90CA97F-92B8-4870-8D87-E1F77E641AB3}" destId="{22C9F9C0-5788-4FDE-B469-79029CF47B68}" srcOrd="0" destOrd="0" parTransId="{D1A31EF3-C211-4769-A626-48291D4F4A87}" sibTransId="{9F621114-3253-4405-994C-F18AD8C1A40A}"/>
    <dgm:cxn modelId="{9443296D-4D42-4D0A-ABD6-EA5DCE629F6A}" type="presOf" srcId="{8E43F77D-C444-454F-B770-6D96D2499EFB}" destId="{EE7E00CB-5AFC-42E9-A847-D9B4D4EF549D}" srcOrd="1" destOrd="0" presId="urn:microsoft.com/office/officeart/2016/7/layout/BasicLinearProcessNumbered"/>
    <dgm:cxn modelId="{7AF1F14E-7DC0-46C8-A732-F79218167A01}" type="presOf" srcId="{C7123D89-58E6-4329-A348-F6B04523D9DC}" destId="{DFA466AF-C6F7-4702-94B0-6D85E7B8D04B}" srcOrd="0" destOrd="0" presId="urn:microsoft.com/office/officeart/2016/7/layout/BasicLinearProcessNumbered"/>
    <dgm:cxn modelId="{DF2FB65A-187E-4890-BF1A-CFA84E882445}" type="presOf" srcId="{E90CA97F-92B8-4870-8D87-E1F77E641AB3}" destId="{3A575373-2851-4DE2-B9A5-BB09F545D3EC}" srcOrd="0" destOrd="0" presId="urn:microsoft.com/office/officeart/2016/7/layout/BasicLinearProcessNumbered"/>
    <dgm:cxn modelId="{522D0981-6A43-4F6A-8E84-07EC79C20429}" type="presOf" srcId="{22C9F9C0-5788-4FDE-B469-79029CF47B68}" destId="{B2400DEE-4704-4A95-B5E7-A0A2B727FB1C}" srcOrd="0" destOrd="0" presId="urn:microsoft.com/office/officeart/2016/7/layout/BasicLinearProcessNumbered"/>
    <dgm:cxn modelId="{A342078C-8FD0-4D80-9A73-320CB1B9FC8C}" type="presOf" srcId="{08D90AFB-0F83-45F8-B468-1CFDD089020A}" destId="{1A10FBA8-6C81-4B5B-B1FA-01F09C683AD8}" srcOrd="0" destOrd="0" presId="urn:microsoft.com/office/officeart/2016/7/layout/BasicLinearProcessNumbered"/>
    <dgm:cxn modelId="{9A5D948C-369F-45F7-BC63-967AF7486946}" type="presOf" srcId="{5BFB9673-4056-4CBB-AEC7-4E946AD12E4D}" destId="{9E4FC55E-82ED-48DF-8851-E188156D6D8D}" srcOrd="1" destOrd="0" presId="urn:microsoft.com/office/officeart/2016/7/layout/BasicLinearProcessNumbered"/>
    <dgm:cxn modelId="{1B31E2AD-2547-4FDD-91CA-353C4822A4B9}" type="presOf" srcId="{452D1F48-CAAA-4F82-A593-2BC044F60ED0}" destId="{FB34AF5A-5D14-442D-98D2-92B479734E56}" srcOrd="0" destOrd="0" presId="urn:microsoft.com/office/officeart/2016/7/layout/BasicLinearProcessNumbered"/>
    <dgm:cxn modelId="{744FA0B0-EF2E-4D1F-A500-5DD307441351}" srcId="{E90CA97F-92B8-4870-8D87-E1F77E641AB3}" destId="{5BFB9673-4056-4CBB-AEC7-4E946AD12E4D}" srcOrd="1" destOrd="0" parTransId="{96A3C6EA-9D5B-4275-8FD1-5B732C34D052}" sibTransId="{08D90AFB-0F83-45F8-B468-1CFDD089020A}"/>
    <dgm:cxn modelId="{9F132EB1-DDF0-4D36-81B0-E378A9D5B4E3}" type="presOf" srcId="{A339C109-CCDC-462C-9E80-FDB4A0A8E034}" destId="{08098D5E-5A69-4801-AC61-377CD328E9BF}" srcOrd="0" destOrd="1" presId="urn:microsoft.com/office/officeart/2016/7/layout/BasicLinearProcessNumbered"/>
    <dgm:cxn modelId="{96F872B4-A1F0-4ABD-996F-B0952E6B78B7}" type="presOf" srcId="{8E43F77D-C444-454F-B770-6D96D2499EFB}" destId="{4501D297-4C89-4FAB-BAEE-FCE825EC0339}" srcOrd="0" destOrd="0" presId="urn:microsoft.com/office/officeart/2016/7/layout/BasicLinearProcessNumbered"/>
    <dgm:cxn modelId="{9F1BDCBF-D025-40DE-974D-40FF8BCBF75F}" type="presOf" srcId="{5BFB9673-4056-4CBB-AEC7-4E946AD12E4D}" destId="{CD84C974-4532-45B4-8924-F3D1B6CF4213}" srcOrd="0" destOrd="0" presId="urn:microsoft.com/office/officeart/2016/7/layout/BasicLinearProcessNumbered"/>
    <dgm:cxn modelId="{62129EC5-7459-4E7E-986B-EB3E73DF2EC0}" srcId="{E90CA97F-92B8-4870-8D87-E1F77E641AB3}" destId="{9262805F-5092-491D-9847-E1805A83CA7F}" srcOrd="3" destOrd="0" parTransId="{A2743E88-81A4-4978-A647-3104AC4C3FAE}" sibTransId="{799A7251-8DE0-4F6B-BC03-76B2C4A0BC98}"/>
    <dgm:cxn modelId="{DCD0A5CC-7C9A-4AA3-8D49-0884B037A49B}" type="presOf" srcId="{6042B8A9-1D70-461C-97D2-E1F6FA78A617}" destId="{72E3E97A-8CBD-4C13-BE67-E7CDD490C2E9}" srcOrd="0" destOrd="0" presId="urn:microsoft.com/office/officeart/2016/7/layout/BasicLinearProcessNumbered"/>
    <dgm:cxn modelId="{313839E2-22ED-48FC-B2BC-6E943AE80F59}" type="presOf" srcId="{9F621114-3253-4405-994C-F18AD8C1A40A}" destId="{A334BF80-50B9-43FC-B5E2-E7A56AF922B0}" srcOrd="0" destOrd="0" presId="urn:microsoft.com/office/officeart/2016/7/layout/BasicLinearProcessNumbered"/>
    <dgm:cxn modelId="{84DB2A47-ADD7-4147-BC25-04E584693ED9}" type="presParOf" srcId="{3A575373-2851-4DE2-B9A5-BB09F545D3EC}" destId="{F99D9C48-105D-4390-A3C3-21B198E7D6E0}" srcOrd="0" destOrd="0" presId="urn:microsoft.com/office/officeart/2016/7/layout/BasicLinearProcessNumbered"/>
    <dgm:cxn modelId="{F89D86DB-5ED1-4FCD-B635-1CA08462310F}" type="presParOf" srcId="{F99D9C48-105D-4390-A3C3-21B198E7D6E0}" destId="{B2400DEE-4704-4A95-B5E7-A0A2B727FB1C}" srcOrd="0" destOrd="0" presId="urn:microsoft.com/office/officeart/2016/7/layout/BasicLinearProcessNumbered"/>
    <dgm:cxn modelId="{35E294D4-856F-4E1E-BF58-F6B8575B947F}" type="presParOf" srcId="{F99D9C48-105D-4390-A3C3-21B198E7D6E0}" destId="{A334BF80-50B9-43FC-B5E2-E7A56AF922B0}" srcOrd="1" destOrd="0" presId="urn:microsoft.com/office/officeart/2016/7/layout/BasicLinearProcessNumbered"/>
    <dgm:cxn modelId="{CB2FE6F3-CCB1-4B71-BCA9-454D132171FB}" type="presParOf" srcId="{F99D9C48-105D-4390-A3C3-21B198E7D6E0}" destId="{F2ADB0F6-8BA0-4B50-B061-753BD652320C}" srcOrd="2" destOrd="0" presId="urn:microsoft.com/office/officeart/2016/7/layout/BasicLinearProcessNumbered"/>
    <dgm:cxn modelId="{C25DED1C-0F59-44DF-92FD-34B59B8DACE3}" type="presParOf" srcId="{F99D9C48-105D-4390-A3C3-21B198E7D6E0}" destId="{08098D5E-5A69-4801-AC61-377CD328E9BF}" srcOrd="3" destOrd="0" presId="urn:microsoft.com/office/officeart/2016/7/layout/BasicLinearProcessNumbered"/>
    <dgm:cxn modelId="{5E900D04-D62B-43AB-8CD1-556B50D45B22}" type="presParOf" srcId="{3A575373-2851-4DE2-B9A5-BB09F545D3EC}" destId="{6050DB03-09DD-4D7C-842A-F760E783C747}" srcOrd="1" destOrd="0" presId="urn:microsoft.com/office/officeart/2016/7/layout/BasicLinearProcessNumbered"/>
    <dgm:cxn modelId="{9A3695D7-1D84-4DC9-ABDB-B05FA0BF19ED}" type="presParOf" srcId="{3A575373-2851-4DE2-B9A5-BB09F545D3EC}" destId="{60CF6F5F-005B-4AC0-B902-2168D0289288}" srcOrd="2" destOrd="0" presId="urn:microsoft.com/office/officeart/2016/7/layout/BasicLinearProcessNumbered"/>
    <dgm:cxn modelId="{EE815A27-60CD-4B7A-AD4E-A33DEFBB7BC9}" type="presParOf" srcId="{60CF6F5F-005B-4AC0-B902-2168D0289288}" destId="{CD84C974-4532-45B4-8924-F3D1B6CF4213}" srcOrd="0" destOrd="0" presId="urn:microsoft.com/office/officeart/2016/7/layout/BasicLinearProcessNumbered"/>
    <dgm:cxn modelId="{DC32EBA9-4832-4B71-87B9-74E4C44428B1}" type="presParOf" srcId="{60CF6F5F-005B-4AC0-B902-2168D0289288}" destId="{1A10FBA8-6C81-4B5B-B1FA-01F09C683AD8}" srcOrd="1" destOrd="0" presId="urn:microsoft.com/office/officeart/2016/7/layout/BasicLinearProcessNumbered"/>
    <dgm:cxn modelId="{31DC29C3-585E-49FF-BB8E-09BEC7847D0D}" type="presParOf" srcId="{60CF6F5F-005B-4AC0-B902-2168D0289288}" destId="{147A804D-BE04-416D-A915-07FACC1FBCBE}" srcOrd="2" destOrd="0" presId="urn:microsoft.com/office/officeart/2016/7/layout/BasicLinearProcessNumbered"/>
    <dgm:cxn modelId="{EB294671-8875-43E4-B3EB-ADE60D64B5C7}" type="presParOf" srcId="{60CF6F5F-005B-4AC0-B902-2168D0289288}" destId="{9E4FC55E-82ED-48DF-8851-E188156D6D8D}" srcOrd="3" destOrd="0" presId="urn:microsoft.com/office/officeart/2016/7/layout/BasicLinearProcessNumbered"/>
    <dgm:cxn modelId="{9860AE9B-E85F-4CFD-8472-362612C14F76}" type="presParOf" srcId="{3A575373-2851-4DE2-B9A5-BB09F545D3EC}" destId="{96C77D5E-AD7E-4C00-9CA1-08C9C21A827A}" srcOrd="3" destOrd="0" presId="urn:microsoft.com/office/officeart/2016/7/layout/BasicLinearProcessNumbered"/>
    <dgm:cxn modelId="{CAD56815-2578-405F-9141-3F31054BD150}" type="presParOf" srcId="{3A575373-2851-4DE2-B9A5-BB09F545D3EC}" destId="{C9E6F005-F4D1-4DF9-B498-8427AB69F560}" srcOrd="4" destOrd="0" presId="urn:microsoft.com/office/officeart/2016/7/layout/BasicLinearProcessNumbered"/>
    <dgm:cxn modelId="{7A4D2313-B207-4CC0-B3F9-3F3A2EF06A3D}" type="presParOf" srcId="{C9E6F005-F4D1-4DF9-B498-8427AB69F560}" destId="{4501D297-4C89-4FAB-BAEE-FCE825EC0339}" srcOrd="0" destOrd="0" presId="urn:microsoft.com/office/officeart/2016/7/layout/BasicLinearProcessNumbered"/>
    <dgm:cxn modelId="{9E62BC58-DF07-4654-A0F5-558CDCD8B778}" type="presParOf" srcId="{C9E6F005-F4D1-4DF9-B498-8427AB69F560}" destId="{72E3E97A-8CBD-4C13-BE67-E7CDD490C2E9}" srcOrd="1" destOrd="0" presId="urn:microsoft.com/office/officeart/2016/7/layout/BasicLinearProcessNumbered"/>
    <dgm:cxn modelId="{F09FEB8C-02A3-4D8D-A856-485A120A664F}" type="presParOf" srcId="{C9E6F005-F4D1-4DF9-B498-8427AB69F560}" destId="{701B89D8-C8F1-4BFD-A224-8EDB3472487A}" srcOrd="2" destOrd="0" presId="urn:microsoft.com/office/officeart/2016/7/layout/BasicLinearProcessNumbered"/>
    <dgm:cxn modelId="{73A529CC-3BC0-4638-B1F7-00BAFFDF0D19}" type="presParOf" srcId="{C9E6F005-F4D1-4DF9-B498-8427AB69F560}" destId="{EE7E00CB-5AFC-42E9-A847-D9B4D4EF549D}" srcOrd="3" destOrd="0" presId="urn:microsoft.com/office/officeart/2016/7/layout/BasicLinearProcessNumbered"/>
    <dgm:cxn modelId="{90C57F32-2272-4E24-8168-210F798B3C2B}" type="presParOf" srcId="{3A575373-2851-4DE2-B9A5-BB09F545D3EC}" destId="{84D46CF5-7476-43B1-86F9-1A43E848CA22}" srcOrd="5" destOrd="0" presId="urn:microsoft.com/office/officeart/2016/7/layout/BasicLinearProcessNumbered"/>
    <dgm:cxn modelId="{8E2F32C8-26F6-483F-AF17-041C4D43F3F2}" type="presParOf" srcId="{3A575373-2851-4DE2-B9A5-BB09F545D3EC}" destId="{87AD459D-B0DA-442C-A1C3-CD37B4418F11}" srcOrd="6" destOrd="0" presId="urn:microsoft.com/office/officeart/2016/7/layout/BasicLinearProcessNumbered"/>
    <dgm:cxn modelId="{FE349B62-C3F6-4B79-BBFD-6A7E88BD1094}" type="presParOf" srcId="{87AD459D-B0DA-442C-A1C3-CD37B4418F11}" destId="{B104A397-F304-45AB-A693-B4B6C90DA879}" srcOrd="0" destOrd="0" presId="urn:microsoft.com/office/officeart/2016/7/layout/BasicLinearProcessNumbered"/>
    <dgm:cxn modelId="{93780040-AF07-447F-ABE4-F2348DAF301E}" type="presParOf" srcId="{87AD459D-B0DA-442C-A1C3-CD37B4418F11}" destId="{8371EE8E-3B37-40C6-BCC5-F61483721EAC}" srcOrd="1" destOrd="0" presId="urn:microsoft.com/office/officeart/2016/7/layout/BasicLinearProcessNumbered"/>
    <dgm:cxn modelId="{893F2898-FC4B-42E2-B46F-2343F510FD6C}" type="presParOf" srcId="{87AD459D-B0DA-442C-A1C3-CD37B4418F11}" destId="{3A5C7A40-50E6-4E3D-BFB1-A3BCA9E27DDB}" srcOrd="2" destOrd="0" presId="urn:microsoft.com/office/officeart/2016/7/layout/BasicLinearProcessNumbered"/>
    <dgm:cxn modelId="{2D4F2274-5072-40AC-B5E3-AB0409069DA2}" type="presParOf" srcId="{87AD459D-B0DA-442C-A1C3-CD37B4418F11}" destId="{95E3FCC7-E12C-4EB5-9322-5F6F424B887B}" srcOrd="3" destOrd="0" presId="urn:microsoft.com/office/officeart/2016/7/layout/BasicLinearProcessNumbered"/>
    <dgm:cxn modelId="{7B41C3E8-886A-40C4-B901-2B91D613F470}" type="presParOf" srcId="{3A575373-2851-4DE2-B9A5-BB09F545D3EC}" destId="{4AB73DA4-C6AA-4EC7-BA7A-08544C5A68C4}" srcOrd="7" destOrd="0" presId="urn:microsoft.com/office/officeart/2016/7/layout/BasicLinearProcessNumbered"/>
    <dgm:cxn modelId="{57F678FE-7E07-4191-AF30-87396FD9C1D6}" type="presParOf" srcId="{3A575373-2851-4DE2-B9A5-BB09F545D3EC}" destId="{07D49296-0524-403B-A394-5A372F4A9C75}" srcOrd="8" destOrd="0" presId="urn:microsoft.com/office/officeart/2016/7/layout/BasicLinearProcessNumbered"/>
    <dgm:cxn modelId="{8DA607A9-5AD9-4580-B907-3D0B7BAFD3F0}" type="presParOf" srcId="{07D49296-0524-403B-A394-5A372F4A9C75}" destId="{DFA466AF-C6F7-4702-94B0-6D85E7B8D04B}" srcOrd="0" destOrd="0" presId="urn:microsoft.com/office/officeart/2016/7/layout/BasicLinearProcessNumbered"/>
    <dgm:cxn modelId="{C180FDB4-57C5-4BA6-8502-148BBA02529F}" type="presParOf" srcId="{07D49296-0524-403B-A394-5A372F4A9C75}" destId="{FB34AF5A-5D14-442D-98D2-92B479734E56}" srcOrd="1" destOrd="0" presId="urn:microsoft.com/office/officeart/2016/7/layout/BasicLinearProcessNumbered"/>
    <dgm:cxn modelId="{D40D9914-F9DD-492C-A839-98E7EBEC30B4}" type="presParOf" srcId="{07D49296-0524-403B-A394-5A372F4A9C75}" destId="{E2AF4C02-9661-42A5-8279-4D1DA77BAD4A}" srcOrd="2" destOrd="0" presId="urn:microsoft.com/office/officeart/2016/7/layout/BasicLinearProcessNumbered"/>
    <dgm:cxn modelId="{433EDAA3-B318-44F9-93D4-588172A3DE5B}" type="presParOf" srcId="{07D49296-0524-403B-A394-5A372F4A9C75}" destId="{C849AD4C-97FC-4CE1-AC43-E9A8573B444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00DEE-4704-4A95-B5E7-A0A2B727FB1C}">
      <dsp:nvSpPr>
        <dsp:cNvPr id="0" name=""/>
        <dsp:cNvSpPr/>
      </dsp:nvSpPr>
      <dsp:spPr>
        <a:xfrm>
          <a:off x="3786" y="1009865"/>
          <a:ext cx="2050230" cy="2870322"/>
        </a:xfrm>
        <a:prstGeom prst="rect">
          <a:avLst/>
        </a:prstGeom>
        <a:solidFill>
          <a:schemeClr val="accent6">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9844" tIns="330200" rIns="159844" bIns="330200" numCol="1" spcCol="1270" anchor="t" anchorCtr="0">
          <a:noAutofit/>
        </a:bodyPr>
        <a:lstStyle/>
        <a:p>
          <a:pPr marL="0" lvl="0" indent="0" algn="l" defTabSz="622300">
            <a:lnSpc>
              <a:spcPct val="90000"/>
            </a:lnSpc>
            <a:spcBef>
              <a:spcPct val="0"/>
            </a:spcBef>
            <a:spcAft>
              <a:spcPct val="35000"/>
            </a:spcAft>
            <a:buNone/>
          </a:pPr>
          <a:r>
            <a:rPr lang="en-AU" sz="1400" kern="1200" dirty="0"/>
            <a:t>Monitor </a:t>
          </a:r>
          <a:r>
            <a:rPr lang="en-AU" sz="1400" kern="1200"/>
            <a:t>and discuss your </a:t>
          </a:r>
          <a:r>
            <a:rPr lang="en-AU" sz="1400" kern="1200" dirty="0"/>
            <a:t>child's usage on their devices. </a:t>
          </a:r>
          <a:endParaRPr lang="en-US" sz="1400" kern="1200" dirty="0"/>
        </a:p>
        <a:p>
          <a:pPr marL="57150" lvl="1" indent="-57150" algn="l" defTabSz="488950">
            <a:lnSpc>
              <a:spcPct val="90000"/>
            </a:lnSpc>
            <a:spcBef>
              <a:spcPct val="0"/>
            </a:spcBef>
            <a:spcAft>
              <a:spcPct val="15000"/>
            </a:spcAft>
            <a:buChar char="•"/>
          </a:pPr>
          <a:r>
            <a:rPr lang="en-AU" sz="1100" kern="1200" dirty="0"/>
            <a:t>Most cyberbullying occurs behind closed doors and is unknown to the parent.</a:t>
          </a:r>
          <a:endParaRPr lang="en-US" sz="1100" kern="1200" dirty="0"/>
        </a:p>
      </dsp:txBody>
      <dsp:txXfrm>
        <a:off x="3786" y="2100587"/>
        <a:ext cx="2050230" cy="1722193"/>
      </dsp:txXfrm>
    </dsp:sp>
    <dsp:sp modelId="{A334BF80-50B9-43FC-B5E2-E7A56AF922B0}">
      <dsp:nvSpPr>
        <dsp:cNvPr id="0" name=""/>
        <dsp:cNvSpPr/>
      </dsp:nvSpPr>
      <dsp:spPr>
        <a:xfrm>
          <a:off x="598353" y="1296897"/>
          <a:ext cx="861096" cy="861096"/>
        </a:xfrm>
        <a:prstGeom prst="ellipse">
          <a:avLst/>
        </a:prstGeom>
        <a:gradFill rotWithShape="0">
          <a:gsLst>
            <a:gs pos="0">
              <a:schemeClr val="accent6">
                <a:shade val="50000"/>
                <a:hueOff val="0"/>
                <a:satOff val="0"/>
                <a:lumOff val="0"/>
                <a:alphaOff val="0"/>
                <a:tint val="58000"/>
                <a:satMod val="108000"/>
                <a:lumMod val="110000"/>
              </a:schemeClr>
            </a:gs>
            <a:gs pos="100000">
              <a:schemeClr val="accent6">
                <a:shade val="50000"/>
                <a:hueOff val="0"/>
                <a:satOff val="0"/>
                <a:lumOff val="0"/>
                <a:alphaOff val="0"/>
                <a:tint val="81000"/>
                <a:satMod val="109000"/>
                <a:lumMod val="105000"/>
              </a:schemeClr>
            </a:gs>
          </a:gsLst>
          <a:lin ang="5040000" scaled="0"/>
        </a:gradFill>
        <a:ln w="9525" cap="flat" cmpd="sng" algn="ctr">
          <a:solidFill>
            <a:schemeClr val="accent6">
              <a:shade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7134" tIns="12700" rIns="67134"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724458" y="1423002"/>
        <a:ext cx="608886" cy="608886"/>
      </dsp:txXfrm>
    </dsp:sp>
    <dsp:sp modelId="{F2ADB0F6-8BA0-4B50-B061-753BD652320C}">
      <dsp:nvSpPr>
        <dsp:cNvPr id="0" name=""/>
        <dsp:cNvSpPr/>
      </dsp:nvSpPr>
      <dsp:spPr>
        <a:xfrm>
          <a:off x="3786" y="3880115"/>
          <a:ext cx="2050230" cy="72"/>
        </a:xfrm>
        <a:prstGeom prst="rect">
          <a:avLst/>
        </a:prstGeom>
        <a:gradFill rotWithShape="0">
          <a:gsLst>
            <a:gs pos="0">
              <a:schemeClr val="accent6">
                <a:shade val="50000"/>
                <a:hueOff val="72914"/>
                <a:satOff val="-949"/>
                <a:lumOff val="8321"/>
                <a:alphaOff val="0"/>
                <a:tint val="58000"/>
                <a:satMod val="108000"/>
                <a:lumMod val="110000"/>
              </a:schemeClr>
            </a:gs>
            <a:gs pos="100000">
              <a:schemeClr val="accent6">
                <a:shade val="50000"/>
                <a:hueOff val="72914"/>
                <a:satOff val="-949"/>
                <a:lumOff val="8321"/>
                <a:alphaOff val="0"/>
                <a:tint val="81000"/>
                <a:satMod val="109000"/>
                <a:lumMod val="105000"/>
              </a:schemeClr>
            </a:gs>
          </a:gsLst>
          <a:lin ang="5040000" scaled="0"/>
        </a:gradFill>
        <a:ln w="9525" cap="flat" cmpd="sng" algn="ctr">
          <a:solidFill>
            <a:schemeClr val="accent6">
              <a:shade val="50000"/>
              <a:hueOff val="72914"/>
              <a:satOff val="-949"/>
              <a:lumOff val="8321"/>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D84C974-4532-45B4-8924-F3D1B6CF4213}">
      <dsp:nvSpPr>
        <dsp:cNvPr id="0" name=""/>
        <dsp:cNvSpPr/>
      </dsp:nvSpPr>
      <dsp:spPr>
        <a:xfrm>
          <a:off x="2259040" y="1009865"/>
          <a:ext cx="2050230" cy="2870322"/>
        </a:xfrm>
        <a:prstGeom prst="rect">
          <a:avLst/>
        </a:prstGeom>
        <a:solidFill>
          <a:schemeClr val="accent6">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9844" tIns="330200" rIns="159844" bIns="330200" numCol="1" spcCol="1270" anchor="t" anchorCtr="0">
          <a:noAutofit/>
        </a:bodyPr>
        <a:lstStyle/>
        <a:p>
          <a:pPr marL="0" lvl="0" indent="0" algn="l" defTabSz="622300">
            <a:lnSpc>
              <a:spcPct val="90000"/>
            </a:lnSpc>
            <a:spcBef>
              <a:spcPct val="0"/>
            </a:spcBef>
            <a:spcAft>
              <a:spcPct val="35000"/>
            </a:spcAft>
            <a:buNone/>
          </a:pPr>
          <a:r>
            <a:rPr lang="en-AU" sz="1400" kern="1200" dirty="0"/>
            <a:t>Set Restrictions/ check the privacy settings and/or block the chat features.</a:t>
          </a:r>
          <a:endParaRPr lang="en-US" sz="1400" kern="1200" dirty="0"/>
        </a:p>
      </dsp:txBody>
      <dsp:txXfrm>
        <a:off x="2259040" y="2100587"/>
        <a:ext cx="2050230" cy="1722193"/>
      </dsp:txXfrm>
    </dsp:sp>
    <dsp:sp modelId="{1A10FBA8-6C81-4B5B-B1FA-01F09C683AD8}">
      <dsp:nvSpPr>
        <dsp:cNvPr id="0" name=""/>
        <dsp:cNvSpPr/>
      </dsp:nvSpPr>
      <dsp:spPr>
        <a:xfrm>
          <a:off x="2853607" y="1296897"/>
          <a:ext cx="861096" cy="861096"/>
        </a:xfrm>
        <a:prstGeom prst="ellipse">
          <a:avLst/>
        </a:prstGeom>
        <a:gradFill rotWithShape="0">
          <a:gsLst>
            <a:gs pos="0">
              <a:schemeClr val="accent6">
                <a:shade val="50000"/>
                <a:hueOff val="145827"/>
                <a:satOff val="-1898"/>
                <a:lumOff val="16641"/>
                <a:alphaOff val="0"/>
                <a:tint val="58000"/>
                <a:satMod val="108000"/>
                <a:lumMod val="110000"/>
              </a:schemeClr>
            </a:gs>
            <a:gs pos="100000">
              <a:schemeClr val="accent6">
                <a:shade val="50000"/>
                <a:hueOff val="145827"/>
                <a:satOff val="-1898"/>
                <a:lumOff val="16641"/>
                <a:alphaOff val="0"/>
                <a:tint val="81000"/>
                <a:satMod val="109000"/>
                <a:lumMod val="105000"/>
              </a:schemeClr>
            </a:gs>
          </a:gsLst>
          <a:lin ang="5040000" scaled="0"/>
        </a:gradFill>
        <a:ln w="9525" cap="flat" cmpd="sng" algn="ctr">
          <a:solidFill>
            <a:schemeClr val="accent6">
              <a:shade val="50000"/>
              <a:hueOff val="145827"/>
              <a:satOff val="-1898"/>
              <a:lumOff val="16641"/>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7134" tIns="12700" rIns="67134"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2979712" y="1423002"/>
        <a:ext cx="608886" cy="608886"/>
      </dsp:txXfrm>
    </dsp:sp>
    <dsp:sp modelId="{147A804D-BE04-416D-A915-07FACC1FBCBE}">
      <dsp:nvSpPr>
        <dsp:cNvPr id="0" name=""/>
        <dsp:cNvSpPr/>
      </dsp:nvSpPr>
      <dsp:spPr>
        <a:xfrm>
          <a:off x="2259040" y="3880115"/>
          <a:ext cx="2050230" cy="72"/>
        </a:xfrm>
        <a:prstGeom prst="rect">
          <a:avLst/>
        </a:prstGeom>
        <a:gradFill rotWithShape="0">
          <a:gsLst>
            <a:gs pos="0">
              <a:schemeClr val="accent6">
                <a:shade val="50000"/>
                <a:hueOff val="218741"/>
                <a:satOff val="-2848"/>
                <a:lumOff val="24962"/>
                <a:alphaOff val="0"/>
                <a:tint val="58000"/>
                <a:satMod val="108000"/>
                <a:lumMod val="110000"/>
              </a:schemeClr>
            </a:gs>
            <a:gs pos="100000">
              <a:schemeClr val="accent6">
                <a:shade val="50000"/>
                <a:hueOff val="218741"/>
                <a:satOff val="-2848"/>
                <a:lumOff val="24962"/>
                <a:alphaOff val="0"/>
                <a:tint val="81000"/>
                <a:satMod val="109000"/>
                <a:lumMod val="105000"/>
              </a:schemeClr>
            </a:gs>
          </a:gsLst>
          <a:lin ang="5040000" scaled="0"/>
        </a:gradFill>
        <a:ln w="9525" cap="flat" cmpd="sng" algn="ctr">
          <a:solidFill>
            <a:schemeClr val="accent6">
              <a:shade val="50000"/>
              <a:hueOff val="218741"/>
              <a:satOff val="-2848"/>
              <a:lumOff val="2496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501D297-4C89-4FAB-BAEE-FCE825EC0339}">
      <dsp:nvSpPr>
        <dsp:cNvPr id="0" name=""/>
        <dsp:cNvSpPr/>
      </dsp:nvSpPr>
      <dsp:spPr>
        <a:xfrm>
          <a:off x="4514293" y="1009865"/>
          <a:ext cx="2050230" cy="2870322"/>
        </a:xfrm>
        <a:prstGeom prst="rect">
          <a:avLst/>
        </a:prstGeom>
        <a:solidFill>
          <a:schemeClr val="accent6">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9844" tIns="330200" rIns="159844" bIns="330200" numCol="1" spcCol="1270" anchor="t" anchorCtr="0">
          <a:noAutofit/>
        </a:bodyPr>
        <a:lstStyle/>
        <a:p>
          <a:pPr marL="0" lvl="0" indent="0" algn="l" defTabSz="622300">
            <a:lnSpc>
              <a:spcPct val="90000"/>
            </a:lnSpc>
            <a:spcBef>
              <a:spcPct val="0"/>
            </a:spcBef>
            <a:spcAft>
              <a:spcPct val="35000"/>
            </a:spcAft>
            <a:buNone/>
          </a:pPr>
          <a:r>
            <a:rPr lang="en-AU" sz="1400" kern="1200" dirty="0"/>
            <a:t>Report the Cyberbullying to the media service</a:t>
          </a:r>
          <a:endParaRPr lang="en-US" sz="1400" kern="1200" dirty="0"/>
        </a:p>
      </dsp:txBody>
      <dsp:txXfrm>
        <a:off x="4514293" y="2100587"/>
        <a:ext cx="2050230" cy="1722193"/>
      </dsp:txXfrm>
    </dsp:sp>
    <dsp:sp modelId="{72E3E97A-8CBD-4C13-BE67-E7CDD490C2E9}">
      <dsp:nvSpPr>
        <dsp:cNvPr id="0" name=""/>
        <dsp:cNvSpPr/>
      </dsp:nvSpPr>
      <dsp:spPr>
        <a:xfrm>
          <a:off x="5108860" y="1296897"/>
          <a:ext cx="861096" cy="861096"/>
        </a:xfrm>
        <a:prstGeom prst="ellipse">
          <a:avLst/>
        </a:prstGeom>
        <a:gradFill rotWithShape="0">
          <a:gsLst>
            <a:gs pos="0">
              <a:schemeClr val="accent6">
                <a:shade val="50000"/>
                <a:hueOff val="291654"/>
                <a:satOff val="-3797"/>
                <a:lumOff val="33282"/>
                <a:alphaOff val="0"/>
                <a:tint val="58000"/>
                <a:satMod val="108000"/>
                <a:lumMod val="110000"/>
              </a:schemeClr>
            </a:gs>
            <a:gs pos="100000">
              <a:schemeClr val="accent6">
                <a:shade val="50000"/>
                <a:hueOff val="291654"/>
                <a:satOff val="-3797"/>
                <a:lumOff val="33282"/>
                <a:alphaOff val="0"/>
                <a:tint val="81000"/>
                <a:satMod val="109000"/>
                <a:lumMod val="105000"/>
              </a:schemeClr>
            </a:gs>
          </a:gsLst>
          <a:lin ang="5040000" scaled="0"/>
        </a:gradFill>
        <a:ln w="9525" cap="flat" cmpd="sng" algn="ctr">
          <a:solidFill>
            <a:schemeClr val="accent6">
              <a:shade val="50000"/>
              <a:hueOff val="291654"/>
              <a:satOff val="-3797"/>
              <a:lumOff val="33282"/>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7134" tIns="12700" rIns="67134"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5234965" y="1423002"/>
        <a:ext cx="608886" cy="608886"/>
      </dsp:txXfrm>
    </dsp:sp>
    <dsp:sp modelId="{701B89D8-C8F1-4BFD-A224-8EDB3472487A}">
      <dsp:nvSpPr>
        <dsp:cNvPr id="0" name=""/>
        <dsp:cNvSpPr/>
      </dsp:nvSpPr>
      <dsp:spPr>
        <a:xfrm>
          <a:off x="4514293" y="3880115"/>
          <a:ext cx="2050230" cy="72"/>
        </a:xfrm>
        <a:prstGeom prst="rect">
          <a:avLst/>
        </a:prstGeom>
        <a:gradFill rotWithShape="0">
          <a:gsLst>
            <a:gs pos="0">
              <a:schemeClr val="accent6">
                <a:shade val="50000"/>
                <a:hueOff val="364568"/>
                <a:satOff val="-4746"/>
                <a:lumOff val="41603"/>
                <a:alphaOff val="0"/>
                <a:tint val="58000"/>
                <a:satMod val="108000"/>
                <a:lumMod val="110000"/>
              </a:schemeClr>
            </a:gs>
            <a:gs pos="100000">
              <a:schemeClr val="accent6">
                <a:shade val="50000"/>
                <a:hueOff val="364568"/>
                <a:satOff val="-4746"/>
                <a:lumOff val="41603"/>
                <a:alphaOff val="0"/>
                <a:tint val="81000"/>
                <a:satMod val="109000"/>
                <a:lumMod val="105000"/>
              </a:schemeClr>
            </a:gs>
          </a:gsLst>
          <a:lin ang="5040000" scaled="0"/>
        </a:gradFill>
        <a:ln w="9525" cap="flat" cmpd="sng" algn="ctr">
          <a:solidFill>
            <a:schemeClr val="accent6">
              <a:shade val="50000"/>
              <a:hueOff val="364568"/>
              <a:satOff val="-4746"/>
              <a:lumOff val="4160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104A397-F304-45AB-A693-B4B6C90DA879}">
      <dsp:nvSpPr>
        <dsp:cNvPr id="0" name=""/>
        <dsp:cNvSpPr/>
      </dsp:nvSpPr>
      <dsp:spPr>
        <a:xfrm>
          <a:off x="6769547" y="1009865"/>
          <a:ext cx="2050230" cy="2870322"/>
        </a:xfrm>
        <a:prstGeom prst="rect">
          <a:avLst/>
        </a:prstGeom>
        <a:solidFill>
          <a:schemeClr val="accent6">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9844" tIns="330200" rIns="159844" bIns="330200" numCol="1" spcCol="1270" anchor="t" anchorCtr="0">
          <a:noAutofit/>
        </a:bodyPr>
        <a:lstStyle/>
        <a:p>
          <a:pPr marL="0" lvl="0" indent="0" algn="l" defTabSz="622300">
            <a:lnSpc>
              <a:spcPct val="90000"/>
            </a:lnSpc>
            <a:spcBef>
              <a:spcPct val="0"/>
            </a:spcBef>
            <a:spcAft>
              <a:spcPct val="35000"/>
            </a:spcAft>
            <a:buNone/>
          </a:pPr>
          <a:r>
            <a:rPr lang="en-AU" sz="1400" kern="1200" dirty="0"/>
            <a:t>Collect Evidence</a:t>
          </a:r>
        </a:p>
        <a:p>
          <a:pPr marL="0" lvl="0" indent="0" algn="l" defTabSz="622300">
            <a:lnSpc>
              <a:spcPct val="90000"/>
            </a:lnSpc>
            <a:spcBef>
              <a:spcPct val="0"/>
            </a:spcBef>
            <a:spcAft>
              <a:spcPct val="35000"/>
            </a:spcAft>
            <a:buNone/>
          </a:pPr>
          <a:r>
            <a:rPr lang="en-AU" sz="1400" kern="1200" dirty="0"/>
            <a:t>- Take Screen Shots</a:t>
          </a:r>
          <a:endParaRPr lang="en-US" sz="1400" kern="1200" dirty="0"/>
        </a:p>
      </dsp:txBody>
      <dsp:txXfrm>
        <a:off x="6769547" y="2100587"/>
        <a:ext cx="2050230" cy="1722193"/>
      </dsp:txXfrm>
    </dsp:sp>
    <dsp:sp modelId="{8371EE8E-3B37-40C6-BCC5-F61483721EAC}">
      <dsp:nvSpPr>
        <dsp:cNvPr id="0" name=""/>
        <dsp:cNvSpPr/>
      </dsp:nvSpPr>
      <dsp:spPr>
        <a:xfrm>
          <a:off x="7364114" y="1296897"/>
          <a:ext cx="861096" cy="861096"/>
        </a:xfrm>
        <a:prstGeom prst="ellipse">
          <a:avLst/>
        </a:prstGeom>
        <a:gradFill rotWithShape="0">
          <a:gsLst>
            <a:gs pos="0">
              <a:schemeClr val="accent6">
                <a:shade val="50000"/>
                <a:hueOff val="291654"/>
                <a:satOff val="-3797"/>
                <a:lumOff val="33282"/>
                <a:alphaOff val="0"/>
                <a:tint val="58000"/>
                <a:satMod val="108000"/>
                <a:lumMod val="110000"/>
              </a:schemeClr>
            </a:gs>
            <a:gs pos="100000">
              <a:schemeClr val="accent6">
                <a:shade val="50000"/>
                <a:hueOff val="291654"/>
                <a:satOff val="-3797"/>
                <a:lumOff val="33282"/>
                <a:alphaOff val="0"/>
                <a:tint val="81000"/>
                <a:satMod val="109000"/>
                <a:lumMod val="105000"/>
              </a:schemeClr>
            </a:gs>
          </a:gsLst>
          <a:lin ang="5040000" scaled="0"/>
        </a:gradFill>
        <a:ln w="9525" cap="flat" cmpd="sng" algn="ctr">
          <a:solidFill>
            <a:schemeClr val="accent6">
              <a:shade val="50000"/>
              <a:hueOff val="291654"/>
              <a:satOff val="-3797"/>
              <a:lumOff val="33282"/>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7134" tIns="12700" rIns="67134" bIns="12700" numCol="1" spcCol="1270" anchor="ctr" anchorCtr="0">
          <a:noAutofit/>
        </a:bodyPr>
        <a:lstStyle/>
        <a:p>
          <a:pPr marL="0" lvl="0" indent="0" algn="ctr" defTabSz="2044700">
            <a:lnSpc>
              <a:spcPct val="90000"/>
            </a:lnSpc>
            <a:spcBef>
              <a:spcPct val="0"/>
            </a:spcBef>
            <a:spcAft>
              <a:spcPct val="35000"/>
            </a:spcAft>
            <a:buNone/>
          </a:pPr>
          <a:r>
            <a:rPr lang="en-US" sz="4600" kern="1200"/>
            <a:t>4</a:t>
          </a:r>
        </a:p>
      </dsp:txBody>
      <dsp:txXfrm>
        <a:off x="7490219" y="1423002"/>
        <a:ext cx="608886" cy="608886"/>
      </dsp:txXfrm>
    </dsp:sp>
    <dsp:sp modelId="{3A5C7A40-50E6-4E3D-BFB1-A3BCA9E27DDB}">
      <dsp:nvSpPr>
        <dsp:cNvPr id="0" name=""/>
        <dsp:cNvSpPr/>
      </dsp:nvSpPr>
      <dsp:spPr>
        <a:xfrm>
          <a:off x="6769547" y="3880115"/>
          <a:ext cx="2050230" cy="72"/>
        </a:xfrm>
        <a:prstGeom prst="rect">
          <a:avLst/>
        </a:prstGeom>
        <a:gradFill rotWithShape="0">
          <a:gsLst>
            <a:gs pos="0">
              <a:schemeClr val="accent6">
                <a:shade val="50000"/>
                <a:hueOff val="218741"/>
                <a:satOff val="-2848"/>
                <a:lumOff val="24962"/>
                <a:alphaOff val="0"/>
                <a:tint val="58000"/>
                <a:satMod val="108000"/>
                <a:lumMod val="110000"/>
              </a:schemeClr>
            </a:gs>
            <a:gs pos="100000">
              <a:schemeClr val="accent6">
                <a:shade val="50000"/>
                <a:hueOff val="218741"/>
                <a:satOff val="-2848"/>
                <a:lumOff val="24962"/>
                <a:alphaOff val="0"/>
                <a:tint val="81000"/>
                <a:satMod val="109000"/>
                <a:lumMod val="105000"/>
              </a:schemeClr>
            </a:gs>
          </a:gsLst>
          <a:lin ang="5040000" scaled="0"/>
        </a:gradFill>
        <a:ln w="9525" cap="flat" cmpd="sng" algn="ctr">
          <a:solidFill>
            <a:schemeClr val="accent6">
              <a:shade val="50000"/>
              <a:hueOff val="218741"/>
              <a:satOff val="-2848"/>
              <a:lumOff val="2496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FA466AF-C6F7-4702-94B0-6D85E7B8D04B}">
      <dsp:nvSpPr>
        <dsp:cNvPr id="0" name=""/>
        <dsp:cNvSpPr/>
      </dsp:nvSpPr>
      <dsp:spPr>
        <a:xfrm>
          <a:off x="9024800" y="1009865"/>
          <a:ext cx="2050230" cy="2870322"/>
        </a:xfrm>
        <a:prstGeom prst="rect">
          <a:avLst/>
        </a:prstGeom>
        <a:solidFill>
          <a:schemeClr val="accent6">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9844" tIns="330200" rIns="159844" bIns="330200" numCol="1" spcCol="1270" anchor="t" anchorCtr="0">
          <a:noAutofit/>
        </a:bodyPr>
        <a:lstStyle/>
        <a:p>
          <a:pPr marL="0" lvl="0" indent="0" algn="l" defTabSz="711200">
            <a:lnSpc>
              <a:spcPct val="90000"/>
            </a:lnSpc>
            <a:spcBef>
              <a:spcPct val="0"/>
            </a:spcBef>
            <a:spcAft>
              <a:spcPct val="35000"/>
            </a:spcAft>
            <a:buNone/>
          </a:pPr>
          <a:r>
            <a:rPr lang="en-AU" sz="1600" kern="1200" dirty="0"/>
            <a:t>Report to the appropriate services.</a:t>
          </a:r>
        </a:p>
        <a:p>
          <a:pPr marL="0" lvl="0" indent="0" algn="l" defTabSz="711200">
            <a:lnSpc>
              <a:spcPct val="90000"/>
            </a:lnSpc>
            <a:spcBef>
              <a:spcPct val="0"/>
            </a:spcBef>
            <a:spcAft>
              <a:spcPct val="35000"/>
            </a:spcAft>
            <a:buNone/>
          </a:pPr>
          <a:r>
            <a:rPr lang="en-AU" sz="1600" kern="1200" dirty="0"/>
            <a:t>-Police</a:t>
          </a:r>
        </a:p>
        <a:p>
          <a:pPr marL="0" lvl="0" indent="0" algn="l" defTabSz="711200">
            <a:lnSpc>
              <a:spcPct val="90000"/>
            </a:lnSpc>
            <a:spcBef>
              <a:spcPct val="0"/>
            </a:spcBef>
            <a:spcAft>
              <a:spcPct val="35000"/>
            </a:spcAft>
            <a:buNone/>
          </a:pPr>
          <a:r>
            <a:rPr lang="en-AU" sz="1600" kern="1200" dirty="0"/>
            <a:t>- School</a:t>
          </a:r>
        </a:p>
        <a:p>
          <a:pPr marL="0" lvl="0" indent="0" algn="l" defTabSz="711200">
            <a:lnSpc>
              <a:spcPct val="90000"/>
            </a:lnSpc>
            <a:spcBef>
              <a:spcPct val="0"/>
            </a:spcBef>
            <a:spcAft>
              <a:spcPct val="35000"/>
            </a:spcAft>
            <a:buNone/>
          </a:pPr>
          <a:r>
            <a:rPr lang="en-AU" sz="1600" kern="1200" dirty="0"/>
            <a:t>- E-safety commissioner</a:t>
          </a:r>
        </a:p>
      </dsp:txBody>
      <dsp:txXfrm>
        <a:off x="9024800" y="2100587"/>
        <a:ext cx="2050230" cy="1722193"/>
      </dsp:txXfrm>
    </dsp:sp>
    <dsp:sp modelId="{FB34AF5A-5D14-442D-98D2-92B479734E56}">
      <dsp:nvSpPr>
        <dsp:cNvPr id="0" name=""/>
        <dsp:cNvSpPr/>
      </dsp:nvSpPr>
      <dsp:spPr>
        <a:xfrm>
          <a:off x="9619367" y="1296897"/>
          <a:ext cx="861096" cy="861096"/>
        </a:xfrm>
        <a:prstGeom prst="ellipse">
          <a:avLst/>
        </a:prstGeom>
        <a:gradFill rotWithShape="0">
          <a:gsLst>
            <a:gs pos="0">
              <a:schemeClr val="accent6">
                <a:shade val="50000"/>
                <a:hueOff val="145827"/>
                <a:satOff val="-1898"/>
                <a:lumOff val="16641"/>
                <a:alphaOff val="0"/>
                <a:tint val="58000"/>
                <a:satMod val="108000"/>
                <a:lumMod val="110000"/>
              </a:schemeClr>
            </a:gs>
            <a:gs pos="100000">
              <a:schemeClr val="accent6">
                <a:shade val="50000"/>
                <a:hueOff val="145827"/>
                <a:satOff val="-1898"/>
                <a:lumOff val="16641"/>
                <a:alphaOff val="0"/>
                <a:tint val="81000"/>
                <a:satMod val="109000"/>
                <a:lumMod val="105000"/>
              </a:schemeClr>
            </a:gs>
          </a:gsLst>
          <a:lin ang="5040000" scaled="0"/>
        </a:gradFill>
        <a:ln w="9525" cap="flat" cmpd="sng" algn="ctr">
          <a:solidFill>
            <a:schemeClr val="accent6">
              <a:shade val="50000"/>
              <a:hueOff val="145827"/>
              <a:satOff val="-1898"/>
              <a:lumOff val="16641"/>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67134" tIns="12700" rIns="67134" bIns="12700" numCol="1" spcCol="1270" anchor="ctr" anchorCtr="0">
          <a:noAutofit/>
        </a:bodyPr>
        <a:lstStyle/>
        <a:p>
          <a:pPr marL="0" lvl="0" indent="0" algn="ctr" defTabSz="2044700">
            <a:lnSpc>
              <a:spcPct val="90000"/>
            </a:lnSpc>
            <a:spcBef>
              <a:spcPct val="0"/>
            </a:spcBef>
            <a:spcAft>
              <a:spcPct val="35000"/>
            </a:spcAft>
            <a:buNone/>
          </a:pPr>
          <a:r>
            <a:rPr lang="en-US" sz="4600" kern="1200"/>
            <a:t>5</a:t>
          </a:r>
        </a:p>
      </dsp:txBody>
      <dsp:txXfrm>
        <a:off x="9745472" y="1423002"/>
        <a:ext cx="608886" cy="608886"/>
      </dsp:txXfrm>
    </dsp:sp>
    <dsp:sp modelId="{E2AF4C02-9661-42A5-8279-4D1DA77BAD4A}">
      <dsp:nvSpPr>
        <dsp:cNvPr id="0" name=""/>
        <dsp:cNvSpPr/>
      </dsp:nvSpPr>
      <dsp:spPr>
        <a:xfrm>
          <a:off x="9024800" y="3880115"/>
          <a:ext cx="2050230" cy="72"/>
        </a:xfrm>
        <a:prstGeom prst="rect">
          <a:avLst/>
        </a:prstGeom>
        <a:gradFill rotWithShape="0">
          <a:gsLst>
            <a:gs pos="0">
              <a:schemeClr val="accent6">
                <a:shade val="50000"/>
                <a:hueOff val="72914"/>
                <a:satOff val="-949"/>
                <a:lumOff val="8321"/>
                <a:alphaOff val="0"/>
                <a:tint val="58000"/>
                <a:satMod val="108000"/>
                <a:lumMod val="110000"/>
              </a:schemeClr>
            </a:gs>
            <a:gs pos="100000">
              <a:schemeClr val="accent6">
                <a:shade val="50000"/>
                <a:hueOff val="72914"/>
                <a:satOff val="-949"/>
                <a:lumOff val="8321"/>
                <a:alphaOff val="0"/>
                <a:tint val="81000"/>
                <a:satMod val="109000"/>
                <a:lumMod val="105000"/>
              </a:schemeClr>
            </a:gs>
          </a:gsLst>
          <a:lin ang="5040000" scaled="0"/>
        </a:gradFill>
        <a:ln w="9525" cap="flat" cmpd="sng" algn="ctr">
          <a:solidFill>
            <a:schemeClr val="accent6">
              <a:shade val="50000"/>
              <a:hueOff val="72914"/>
              <a:satOff val="-949"/>
              <a:lumOff val="8321"/>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B906D-00A0-4A95-A98A-40B1C37E5979}" type="datetimeFigureOut">
              <a:rPr lang="en-US"/>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4EDCB-8C48-4BCC-A83E-2D46EF6F2EA6}" type="slidenum">
              <a:rPr lang="en-US"/>
              <a:t>‹#›</a:t>
            </a:fld>
            <a:endParaRPr lang="en-US"/>
          </a:p>
        </p:txBody>
      </p:sp>
    </p:spTree>
    <p:extLst>
      <p:ext uri="{BB962C8B-B14F-4D97-AF65-F5344CB8AC3E}">
        <p14:creationId xmlns:p14="http://schemas.microsoft.com/office/powerpoint/2010/main" val="318678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Discuss questioning protocol. Write on a sticky note with name and email address for follow up. Or talk to us at the end. </a:t>
            </a:r>
          </a:p>
          <a:p>
            <a:r>
              <a:rPr lang="en-US" dirty="0">
                <a:cs typeface="Calibri"/>
              </a:rPr>
              <a:t>It will be interactive so if you have a phone or device follow along</a:t>
            </a:r>
          </a:p>
          <a:p>
            <a:endParaRPr lang="en-US" dirty="0">
              <a:cs typeface="Calibri"/>
            </a:endParaRPr>
          </a:p>
        </p:txBody>
      </p:sp>
      <p:sp>
        <p:nvSpPr>
          <p:cNvPr id="4" name="Slide Number Placeholder 3"/>
          <p:cNvSpPr>
            <a:spLocks noGrp="1"/>
          </p:cNvSpPr>
          <p:nvPr>
            <p:ph type="sldNum" sz="quarter" idx="10"/>
          </p:nvPr>
        </p:nvSpPr>
        <p:spPr/>
        <p:txBody>
          <a:bodyPr/>
          <a:lstStyle/>
          <a:p>
            <a:fld id="{4484EDCB-8C48-4BCC-A83E-2D46EF6F2EA6}" type="slidenum">
              <a:rPr lang="en-US"/>
              <a:t>1</a:t>
            </a:fld>
            <a:endParaRPr lang="en-US"/>
          </a:p>
        </p:txBody>
      </p:sp>
    </p:spTree>
    <p:extLst>
      <p:ext uri="{BB962C8B-B14F-4D97-AF65-F5344CB8AC3E}">
        <p14:creationId xmlns:p14="http://schemas.microsoft.com/office/powerpoint/2010/main" val="3042921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D86AFD2-5A3E-B048-A9E3-2CB59C938C19}" type="datetimeFigureOut">
              <a:rPr lang="en-US" smtClean="0"/>
              <a:t>5/2/2018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47584900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6AFD2-5A3E-B048-A9E3-2CB59C938C19}"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65987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6AFD2-5A3E-B048-A9E3-2CB59C938C19}"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200627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6AFD2-5A3E-B048-A9E3-2CB59C938C19}"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2ADF-F095-114E-A7C6-59DC90344A5B}"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4421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6AFD2-5A3E-B048-A9E3-2CB59C938C19}"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243106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86AFD2-5A3E-B048-A9E3-2CB59C938C19}"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218883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D86AFD2-5A3E-B048-A9E3-2CB59C938C19}"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1883860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6AFD2-5A3E-B048-A9E3-2CB59C938C19}"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654909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6AFD2-5A3E-B048-A9E3-2CB59C938C19}"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2686966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6AFD2-5A3E-B048-A9E3-2CB59C938C19}"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421012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86AFD2-5A3E-B048-A9E3-2CB59C938C19}"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331659005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86AFD2-5A3E-B048-A9E3-2CB59C938C19}"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141076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86AFD2-5A3E-B048-A9E3-2CB59C938C19}"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325665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6AFD2-5A3E-B048-A9E3-2CB59C938C19}"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428856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6AFD2-5A3E-B048-A9E3-2CB59C938C19}"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34320072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6AFD2-5A3E-B048-A9E3-2CB59C938C19}"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28669946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6AFD2-5A3E-B048-A9E3-2CB59C938C19}"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2ADF-F095-114E-A7C6-59DC90344A5B}" type="slidenum">
              <a:rPr lang="en-US" smtClean="0"/>
              <a:t>‹#›</a:t>
            </a:fld>
            <a:endParaRPr lang="en-US"/>
          </a:p>
        </p:txBody>
      </p:sp>
    </p:spTree>
    <p:extLst>
      <p:ext uri="{BB962C8B-B14F-4D97-AF65-F5344CB8AC3E}">
        <p14:creationId xmlns:p14="http://schemas.microsoft.com/office/powerpoint/2010/main" val="4763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D86AFD2-5A3E-B048-A9E3-2CB59C938C19}" type="datetimeFigureOut">
              <a:rPr lang="en-US" smtClean="0"/>
              <a:t>5/2/2018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712ADF-F095-114E-A7C6-59DC90344A5B}" type="slidenum">
              <a:rPr lang="en-US" smtClean="0"/>
              <a:t>‹#›</a:t>
            </a:fld>
            <a:endParaRPr lang="en-US"/>
          </a:p>
        </p:txBody>
      </p:sp>
    </p:spTree>
    <p:extLst>
      <p:ext uri="{BB962C8B-B14F-4D97-AF65-F5344CB8AC3E}">
        <p14:creationId xmlns:p14="http://schemas.microsoft.com/office/powerpoint/2010/main" val="1931497647"/>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code9parent.com.au/" TargetMode="External"/><Relationship Id="rId2" Type="http://schemas.openxmlformats.org/officeDocument/2006/relationships/hyperlink" Target="https://esafety.gov.au/education-resources/iparent/"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0AFD-3225-E847-B539-6A574AB77F66}"/>
              </a:ext>
            </a:extLst>
          </p:cNvPr>
          <p:cNvSpPr>
            <a:spLocks noGrp="1"/>
          </p:cNvSpPr>
          <p:nvPr>
            <p:ph type="ctrTitle"/>
          </p:nvPr>
        </p:nvSpPr>
        <p:spPr>
          <a:xfrm>
            <a:off x="2715668" y="406400"/>
            <a:ext cx="8791575" cy="2387600"/>
          </a:xfrm>
        </p:spPr>
        <p:txBody>
          <a:bodyPr>
            <a:normAutofit/>
          </a:bodyPr>
          <a:lstStyle/>
          <a:p>
            <a:r>
              <a:rPr lang="en-AU" dirty="0"/>
              <a:t>Online safety and screen time</a:t>
            </a:r>
            <a:br>
              <a:rPr lang="en-AU" dirty="0"/>
            </a:br>
            <a:r>
              <a:rPr lang="en-AU" dirty="0"/>
              <a:t>parent information session</a:t>
            </a:r>
            <a:endParaRPr lang="en-US" dirty="0"/>
          </a:p>
        </p:txBody>
      </p:sp>
      <p:sp>
        <p:nvSpPr>
          <p:cNvPr id="5" name="Subtitle 4">
            <a:extLst>
              <a:ext uri="{FF2B5EF4-FFF2-40B4-BE49-F238E27FC236}">
                <a16:creationId xmlns:a16="http://schemas.microsoft.com/office/drawing/2014/main" id="{06634CB3-3A8B-4186-A43E-A1FE08A33877}"/>
              </a:ext>
            </a:extLst>
          </p:cNvPr>
          <p:cNvSpPr>
            <a:spLocks noGrp="1"/>
          </p:cNvSpPr>
          <p:nvPr>
            <p:ph type="subTitle" idx="1"/>
          </p:nvPr>
        </p:nvSpPr>
        <p:spPr/>
        <p:txBody>
          <a:bodyPr vert="horz" lIns="91440" tIns="45720" rIns="91440" bIns="45720" rtlCol="0" anchor="t">
            <a:normAutofit/>
          </a:bodyPr>
          <a:lstStyle/>
          <a:p>
            <a:r>
              <a:rPr lang="en-US" dirty="0"/>
              <a:t>Joel Edwards</a:t>
            </a:r>
          </a:p>
          <a:p>
            <a:r>
              <a:rPr lang="en-US" dirty="0" err="1"/>
              <a:t>Melane</a:t>
            </a:r>
            <a:r>
              <a:rPr lang="en-US" dirty="0"/>
              <a:t> Karlsson</a:t>
            </a:r>
          </a:p>
          <a:p>
            <a:r>
              <a:rPr lang="en-US" dirty="0"/>
              <a:t>Phoebe Coulson</a:t>
            </a:r>
          </a:p>
        </p:txBody>
      </p:sp>
    </p:spTree>
    <p:extLst>
      <p:ext uri="{BB962C8B-B14F-4D97-AF65-F5344CB8AC3E}">
        <p14:creationId xmlns:p14="http://schemas.microsoft.com/office/powerpoint/2010/main" val="96125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25E0-3F9C-EB42-B559-8FA0352F28A1}"/>
              </a:ext>
            </a:extLst>
          </p:cNvPr>
          <p:cNvSpPr>
            <a:spLocks noGrp="1"/>
          </p:cNvSpPr>
          <p:nvPr>
            <p:ph type="title"/>
          </p:nvPr>
        </p:nvSpPr>
        <p:spPr/>
        <p:txBody>
          <a:bodyPr/>
          <a:lstStyle/>
          <a:p>
            <a:r>
              <a:rPr lang="en-AU" dirty="0"/>
              <a:t>Internet supplier restriction</a:t>
            </a:r>
            <a:endParaRPr lang="en-US" dirty="0"/>
          </a:p>
        </p:txBody>
      </p:sp>
      <p:sp>
        <p:nvSpPr>
          <p:cNvPr id="3" name="Content Placeholder 2">
            <a:extLst>
              <a:ext uri="{FF2B5EF4-FFF2-40B4-BE49-F238E27FC236}">
                <a16:creationId xmlns:a16="http://schemas.microsoft.com/office/drawing/2014/main" id="{9774B5CC-929A-6246-86AB-122D0B8861D9}"/>
              </a:ext>
            </a:extLst>
          </p:cNvPr>
          <p:cNvSpPr>
            <a:spLocks noGrp="1"/>
          </p:cNvSpPr>
          <p:nvPr>
            <p:ph idx="1"/>
          </p:nvPr>
        </p:nvSpPr>
        <p:spPr/>
        <p:txBody>
          <a:bodyPr/>
          <a:lstStyle/>
          <a:p>
            <a:r>
              <a:rPr lang="en-AU" dirty="0"/>
              <a:t>All different but are common with NBN services</a:t>
            </a:r>
            <a:endParaRPr lang="en-US" dirty="0"/>
          </a:p>
        </p:txBody>
      </p:sp>
      <p:pic>
        <p:nvPicPr>
          <p:cNvPr id="4" name="Picture 4">
            <a:extLst>
              <a:ext uri="{FF2B5EF4-FFF2-40B4-BE49-F238E27FC236}">
                <a16:creationId xmlns:a16="http://schemas.microsoft.com/office/drawing/2014/main" id="{60A8B4C5-2C96-D14A-9FED-CE229728C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971" y="3079533"/>
            <a:ext cx="3901440" cy="2921000"/>
          </a:xfrm>
          <a:prstGeom prst="rect">
            <a:avLst/>
          </a:prstGeom>
        </p:spPr>
      </p:pic>
      <p:pic>
        <p:nvPicPr>
          <p:cNvPr id="8" name="Picture 7">
            <a:extLst>
              <a:ext uri="{FF2B5EF4-FFF2-40B4-BE49-F238E27FC236}">
                <a16:creationId xmlns:a16="http://schemas.microsoft.com/office/drawing/2014/main" id="{9B0EC3B9-C239-D04E-A62E-8B6B5F226372}"/>
              </a:ext>
            </a:extLst>
          </p:cNvPr>
          <p:cNvPicPr>
            <a:picLocks noChangeAspect="1"/>
          </p:cNvPicPr>
          <p:nvPr/>
        </p:nvPicPr>
        <p:blipFill>
          <a:blip r:embed="rId3"/>
          <a:stretch>
            <a:fillRect/>
          </a:stretch>
        </p:blipFill>
        <p:spPr>
          <a:xfrm>
            <a:off x="7529528" y="1626676"/>
            <a:ext cx="4290594" cy="4480542"/>
          </a:xfrm>
          <a:prstGeom prst="rect">
            <a:avLst/>
          </a:prstGeom>
        </p:spPr>
      </p:pic>
    </p:spTree>
    <p:extLst>
      <p:ext uri="{BB962C8B-B14F-4D97-AF65-F5344CB8AC3E}">
        <p14:creationId xmlns:p14="http://schemas.microsoft.com/office/powerpoint/2010/main" val="135653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3959-8CDF-4484-A8F4-A20FE6FCCE27}"/>
              </a:ext>
            </a:extLst>
          </p:cNvPr>
          <p:cNvSpPr>
            <a:spLocks noGrp="1"/>
          </p:cNvSpPr>
          <p:nvPr>
            <p:ph type="title"/>
          </p:nvPr>
        </p:nvSpPr>
        <p:spPr>
          <a:xfrm>
            <a:off x="1083904" y="292"/>
            <a:ext cx="9905998" cy="1478570"/>
          </a:xfrm>
        </p:spPr>
        <p:txBody>
          <a:bodyPr/>
          <a:lstStyle/>
          <a:p>
            <a:r>
              <a:rPr lang="en-US" dirty="0" err="1"/>
              <a:t>CyberBullying</a:t>
            </a:r>
            <a:r>
              <a:rPr lang="en-US" dirty="0"/>
              <a:t> – What is it?</a:t>
            </a:r>
          </a:p>
        </p:txBody>
      </p:sp>
      <p:sp>
        <p:nvSpPr>
          <p:cNvPr id="4" name="TextBox 3">
            <a:extLst>
              <a:ext uri="{FF2B5EF4-FFF2-40B4-BE49-F238E27FC236}">
                <a16:creationId xmlns:a16="http://schemas.microsoft.com/office/drawing/2014/main" id="{45529D81-FB3A-4907-B062-21B9421E39C0}"/>
              </a:ext>
            </a:extLst>
          </p:cNvPr>
          <p:cNvSpPr txBox="1"/>
          <p:nvPr/>
        </p:nvSpPr>
        <p:spPr>
          <a:xfrm>
            <a:off x="438696" y="1062804"/>
            <a:ext cx="11449879" cy="5539978"/>
          </a:xfrm>
          <a:prstGeom prst="rect">
            <a:avLst/>
          </a:prstGeom>
          <a:noFill/>
        </p:spPr>
        <p:txBody>
          <a:bodyPr wrap="square" rtlCol="0" anchor="t">
            <a:spAutoFit/>
          </a:bodyPr>
          <a:lstStyle/>
          <a:p>
            <a:r>
              <a:rPr lang="en-AU" sz="2400" b="1" dirty="0"/>
              <a:t>Types of cyberbullying</a:t>
            </a:r>
          </a:p>
          <a:p>
            <a:r>
              <a:rPr lang="en-AU" sz="2400" dirty="0"/>
              <a:t>Cyberbullying is the act of repeatedly bullying using digital technologies including mobile phones, email and social media tools. Cyberbullying includes:</a:t>
            </a:r>
          </a:p>
          <a:p>
            <a:endParaRPr lang="en-AU" sz="2400" b="1" dirty="0"/>
          </a:p>
          <a:p>
            <a:r>
              <a:rPr lang="en-AU" sz="2400" b="1" dirty="0"/>
              <a:t>Pranking</a:t>
            </a:r>
            <a:endParaRPr lang="en-AU" dirty="0"/>
          </a:p>
          <a:p>
            <a:pPr marL="342900" indent="-342900">
              <a:buFont typeface="Arial"/>
              <a:buChar char="•"/>
            </a:pPr>
            <a:r>
              <a:rPr lang="en-AU" sz="2400" dirty="0"/>
              <a:t>Repeated hang ups, anonymous, mocking or threatening phone calls.</a:t>
            </a:r>
          </a:p>
          <a:p>
            <a:r>
              <a:rPr lang="en-AU" sz="2400" b="1" dirty="0"/>
              <a:t>Image sharing</a:t>
            </a:r>
          </a:p>
          <a:p>
            <a:pPr marL="342900" indent="-342900">
              <a:buFont typeface="Arial"/>
              <a:buChar char="•"/>
            </a:pPr>
            <a:r>
              <a:rPr lang="en-AU" sz="2400" dirty="0"/>
              <a:t>Forwarding or sharing unflattering or private images without permission.</a:t>
            </a:r>
          </a:p>
          <a:p>
            <a:r>
              <a:rPr lang="en-AU" sz="2400" b="1" dirty="0"/>
              <a:t>Sexually explicit images</a:t>
            </a:r>
          </a:p>
          <a:p>
            <a:pPr marL="342900" indent="-342900">
              <a:buFont typeface="Arial"/>
              <a:buChar char="•"/>
            </a:pPr>
            <a:r>
              <a:rPr lang="en-AU" sz="2400" dirty="0"/>
              <a:t>People of any age, who forward or share images of a sexual nature of a person under 18 need to be aware that this is a criminal offence (child pornography) that may result in prosecution.</a:t>
            </a:r>
          </a:p>
          <a:p>
            <a:r>
              <a:rPr lang="en-AU" sz="2400" b="1" dirty="0"/>
              <a:t>Text and email</a:t>
            </a:r>
          </a:p>
          <a:p>
            <a:pPr marL="342900" indent="-342900">
              <a:buFont typeface="Arial"/>
              <a:buChar char="•"/>
            </a:pPr>
            <a:r>
              <a:rPr lang="en-AU" sz="2400" dirty="0"/>
              <a:t>Sending insulting or threatening text messages or emails.</a:t>
            </a:r>
          </a:p>
          <a:p>
            <a:endParaRPr lang="en-AU" dirty="0"/>
          </a:p>
        </p:txBody>
      </p:sp>
    </p:spTree>
    <p:extLst>
      <p:ext uri="{BB962C8B-B14F-4D97-AF65-F5344CB8AC3E}">
        <p14:creationId xmlns:p14="http://schemas.microsoft.com/office/powerpoint/2010/main" val="172421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4DF8-6D7C-4680-AA70-F62273BA22F4}"/>
              </a:ext>
            </a:extLst>
          </p:cNvPr>
          <p:cNvSpPr>
            <a:spLocks noGrp="1"/>
          </p:cNvSpPr>
          <p:nvPr>
            <p:ph type="title"/>
          </p:nvPr>
        </p:nvSpPr>
        <p:spPr>
          <a:xfrm>
            <a:off x="922049" y="-108846"/>
            <a:ext cx="9905998" cy="1443934"/>
          </a:xfrm>
        </p:spPr>
        <p:txBody>
          <a:bodyPr/>
          <a:lstStyle/>
          <a:p>
            <a:r>
              <a:rPr lang="en-US" b="0" i="0" u="none" strike="noStrike" cap="all" dirty="0" err="1">
                <a:solidFill>
                  <a:srgbClr val="FFFFFF"/>
                </a:solidFill>
                <a:latin typeface="Tw Cen MT"/>
              </a:rPr>
              <a:t>CyberBullying</a:t>
            </a:r>
            <a:r>
              <a:rPr lang="en-US" b="0" i="0" u="none" strike="noStrike" cap="all" dirty="0">
                <a:solidFill>
                  <a:srgbClr val="FFFFFF"/>
                </a:solidFill>
                <a:latin typeface="Tw Cen MT"/>
              </a:rPr>
              <a:t> – What is it?</a:t>
            </a:r>
            <a:r>
              <a:rPr lang="en-US" dirty="0"/>
              <a:t> (cont'd)</a:t>
            </a:r>
          </a:p>
        </p:txBody>
      </p:sp>
      <p:sp>
        <p:nvSpPr>
          <p:cNvPr id="3" name="Content Placeholder 2">
            <a:extLst>
              <a:ext uri="{FF2B5EF4-FFF2-40B4-BE49-F238E27FC236}">
                <a16:creationId xmlns:a16="http://schemas.microsoft.com/office/drawing/2014/main" id="{77997E0D-4142-4B54-8F5C-2C74C721C132}"/>
              </a:ext>
            </a:extLst>
          </p:cNvPr>
          <p:cNvSpPr>
            <a:spLocks noGrp="1"/>
          </p:cNvSpPr>
          <p:nvPr>
            <p:ph idx="1"/>
          </p:nvPr>
        </p:nvSpPr>
        <p:spPr>
          <a:xfrm>
            <a:off x="771958" y="979488"/>
            <a:ext cx="10333180" cy="4072804"/>
          </a:xfrm>
        </p:spPr>
        <p:txBody>
          <a:bodyPr vert="horz" lIns="91440" tIns="45720" rIns="91440" bIns="45720" rtlCol="0" anchor="t">
            <a:noAutofit/>
          </a:bodyPr>
          <a:lstStyle/>
          <a:p>
            <a:pPr marL="0" indent="0" algn="l" rtl="0">
              <a:buNone/>
            </a:pPr>
            <a:r>
              <a:rPr lang="en-AU" sz="2800" b="1" i="0" u="none" strike="noStrike" dirty="0">
                <a:solidFill>
                  <a:srgbClr val="FFFFFF"/>
                </a:solidFill>
                <a:latin typeface="Tw Cen MT"/>
              </a:rPr>
              <a:t>Personal online information</a:t>
            </a:r>
            <a:r>
              <a:rPr lang="en-US" sz="2800" b="0" i="0" dirty="0">
                <a:latin typeface="Tw Cen MT"/>
              </a:rPr>
              <a:t>​</a:t>
            </a:r>
            <a:endParaRPr lang="en-US" sz="2800" dirty="0"/>
          </a:p>
          <a:p>
            <a:pPr algn="l" rtl="0"/>
            <a:r>
              <a:rPr lang="en-AU" sz="2800" b="0" i="0" u="none" strike="noStrike" dirty="0">
                <a:solidFill>
                  <a:srgbClr val="FFFFFF"/>
                </a:solidFill>
                <a:latin typeface="Tw Cen MT"/>
              </a:rPr>
              <a:t>Publishing online someone's private, personal or embarrassing information without permission, or spreading rumours online.</a:t>
            </a:r>
            <a:r>
              <a:rPr lang="en-US" sz="2800" b="0" i="0" dirty="0">
                <a:latin typeface="Tw Cen MT"/>
              </a:rPr>
              <a:t>​</a:t>
            </a:r>
          </a:p>
          <a:p>
            <a:pPr marL="0" indent="0" algn="l" rtl="0">
              <a:buNone/>
            </a:pPr>
            <a:r>
              <a:rPr lang="en-AU" sz="2800" b="1" i="0" u="none" strike="noStrike" dirty="0">
                <a:solidFill>
                  <a:srgbClr val="FFFFFF"/>
                </a:solidFill>
                <a:latin typeface="Tw Cen MT"/>
              </a:rPr>
              <a:t>Identity theft</a:t>
            </a:r>
            <a:r>
              <a:rPr lang="en-US" sz="2800" b="0" i="0" dirty="0">
                <a:latin typeface="Tw Cen MT"/>
              </a:rPr>
              <a:t>​</a:t>
            </a:r>
          </a:p>
          <a:p>
            <a:pPr algn="l" rtl="0"/>
            <a:r>
              <a:rPr lang="en-AU" sz="2800" b="0" i="0" u="none" strike="noStrike" dirty="0">
                <a:solidFill>
                  <a:srgbClr val="FFFFFF"/>
                </a:solidFill>
                <a:latin typeface="Tw Cen MT"/>
              </a:rPr>
              <a:t>Assuming someone’s identity online and negatively representing them in a way that damages their reputation or relationships.</a:t>
            </a:r>
            <a:r>
              <a:rPr lang="en-US" sz="2800" b="0" i="0" dirty="0">
                <a:latin typeface="Tw Cen MT"/>
              </a:rPr>
              <a:t>​</a:t>
            </a:r>
          </a:p>
          <a:p>
            <a:pPr marL="0" indent="0" algn="l" rtl="0">
              <a:buNone/>
            </a:pPr>
            <a:r>
              <a:rPr lang="en-AU" sz="2800" b="1" i="0" u="none" strike="noStrike" dirty="0">
                <a:solidFill>
                  <a:srgbClr val="FFFFFF"/>
                </a:solidFill>
                <a:latin typeface="Tw Cen MT"/>
              </a:rPr>
              <a:t>Hate sites</a:t>
            </a:r>
            <a:r>
              <a:rPr lang="en-US" sz="2800" b="0" i="0" dirty="0">
                <a:latin typeface="Tw Cen MT"/>
              </a:rPr>
              <a:t>​</a:t>
            </a:r>
          </a:p>
          <a:p>
            <a:pPr algn="l" rtl="0"/>
            <a:r>
              <a:rPr lang="en-AU" sz="2800" b="0" i="0" u="none" strike="noStrike" dirty="0">
                <a:solidFill>
                  <a:srgbClr val="FFFFFF"/>
                </a:solidFill>
                <a:latin typeface="Tw Cen MT"/>
              </a:rPr>
              <a:t>Creating hate sites or implementing social exclusion campaigns on social networking sites.</a:t>
            </a:r>
            <a:r>
              <a:rPr lang="en-US" sz="2800" b="0" i="0" dirty="0">
                <a:latin typeface="Tw Cen MT"/>
              </a:rPr>
              <a:t>​</a:t>
            </a:r>
            <a:endParaRPr lang="en-US" sz="2800" dirty="0"/>
          </a:p>
        </p:txBody>
      </p:sp>
    </p:spTree>
    <p:extLst>
      <p:ext uri="{BB962C8B-B14F-4D97-AF65-F5344CB8AC3E}">
        <p14:creationId xmlns:p14="http://schemas.microsoft.com/office/powerpoint/2010/main" val="285142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74DB-6319-4AD6-BB5F-9896A1268716}"/>
              </a:ext>
            </a:extLst>
          </p:cNvPr>
          <p:cNvSpPr>
            <a:spLocks noGrp="1"/>
          </p:cNvSpPr>
          <p:nvPr>
            <p:ph type="title"/>
          </p:nvPr>
        </p:nvSpPr>
        <p:spPr>
          <a:xfrm>
            <a:off x="1141413" y="618518"/>
            <a:ext cx="9905998" cy="1478570"/>
          </a:xfrm>
        </p:spPr>
        <p:txBody>
          <a:bodyPr>
            <a:normAutofit/>
          </a:bodyPr>
          <a:lstStyle/>
          <a:p>
            <a:r>
              <a:rPr lang="en-AU"/>
              <a:t>What can I do?</a:t>
            </a:r>
            <a:endParaRPr lang="en-AU" dirty="0"/>
          </a:p>
        </p:txBody>
      </p:sp>
      <p:graphicFrame>
        <p:nvGraphicFramePr>
          <p:cNvPr id="57" name="Content Placeholder 2">
            <a:extLst>
              <a:ext uri="{FF2B5EF4-FFF2-40B4-BE49-F238E27FC236}">
                <a16:creationId xmlns:a16="http://schemas.microsoft.com/office/drawing/2014/main" id="{7080F4F3-77E6-4AEB-B16C-4946E3F8239A}"/>
              </a:ext>
            </a:extLst>
          </p:cNvPr>
          <p:cNvGraphicFramePr>
            <a:graphicFrameLocks noGrp="1"/>
          </p:cNvGraphicFramePr>
          <p:nvPr>
            <p:ph idx="1"/>
            <p:extLst>
              <p:ext uri="{D42A27DB-BD31-4B8C-83A1-F6EECF244321}">
                <p14:modId xmlns:p14="http://schemas.microsoft.com/office/powerpoint/2010/main" val="3447200981"/>
              </p:ext>
            </p:extLst>
          </p:nvPr>
        </p:nvGraphicFramePr>
        <p:xfrm>
          <a:off x="569843" y="1709530"/>
          <a:ext cx="11078818" cy="4890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177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8327A-BC9F-43F6-9BD7-631880901CEF}"/>
              </a:ext>
            </a:extLst>
          </p:cNvPr>
          <p:cNvSpPr>
            <a:spLocks noGrp="1"/>
          </p:cNvSpPr>
          <p:nvPr>
            <p:ph type="title"/>
          </p:nvPr>
        </p:nvSpPr>
        <p:spPr/>
        <p:txBody>
          <a:bodyPr>
            <a:normAutofit/>
          </a:bodyPr>
          <a:lstStyle/>
          <a:p>
            <a:r>
              <a:rPr lang="en-AU" dirty="0"/>
              <a:t>Parent resources</a:t>
            </a:r>
            <a:br>
              <a:rPr lang="en-AU" dirty="0"/>
            </a:br>
            <a:endParaRPr lang="en-AU" dirty="0"/>
          </a:p>
        </p:txBody>
      </p:sp>
      <p:sp>
        <p:nvSpPr>
          <p:cNvPr id="4" name="Rectangle 3">
            <a:extLst>
              <a:ext uri="{FF2B5EF4-FFF2-40B4-BE49-F238E27FC236}">
                <a16:creationId xmlns:a16="http://schemas.microsoft.com/office/drawing/2014/main" id="{CCD9C35D-F96C-444C-A788-A1D53F1C3B6F}"/>
              </a:ext>
            </a:extLst>
          </p:cNvPr>
          <p:cNvSpPr/>
          <p:nvPr/>
        </p:nvSpPr>
        <p:spPr>
          <a:xfrm>
            <a:off x="269772" y="2097088"/>
            <a:ext cx="7763857" cy="1384995"/>
          </a:xfrm>
          <a:prstGeom prst="rect">
            <a:avLst/>
          </a:prstGeom>
        </p:spPr>
        <p:txBody>
          <a:bodyPr wrap="none">
            <a:spAutoFit/>
          </a:bodyPr>
          <a:lstStyle/>
          <a:p>
            <a:r>
              <a:rPr lang="en-AU" sz="2800" dirty="0">
                <a:hlinkClick r:id="rId2"/>
              </a:rPr>
              <a:t>https://esafety.gov.au/education-resources/iparent\</a:t>
            </a:r>
            <a:endParaRPr lang="en-AU" sz="2800" dirty="0"/>
          </a:p>
          <a:p>
            <a:endParaRPr lang="en-AU" sz="2800" dirty="0">
              <a:hlinkClick r:id="rId3"/>
            </a:endParaRPr>
          </a:p>
          <a:p>
            <a:r>
              <a:rPr lang="en-AU" sz="2800" dirty="0">
                <a:hlinkClick r:id="rId3"/>
              </a:rPr>
              <a:t>www.code9parent.com.au</a:t>
            </a:r>
            <a:r>
              <a:rPr lang="en-AU" sz="2800" dirty="0"/>
              <a:t> </a:t>
            </a:r>
          </a:p>
        </p:txBody>
      </p:sp>
      <p:pic>
        <p:nvPicPr>
          <p:cNvPr id="3" name="Picture 4">
            <a:extLst>
              <a:ext uri="{FF2B5EF4-FFF2-40B4-BE49-F238E27FC236}">
                <a16:creationId xmlns:a16="http://schemas.microsoft.com/office/drawing/2014/main" id="{E7BF2B94-6939-1246-B9EA-842300B12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868" y="967617"/>
            <a:ext cx="3888599" cy="4862290"/>
          </a:xfrm>
          <a:prstGeom prst="rect">
            <a:avLst/>
          </a:prstGeom>
        </p:spPr>
      </p:pic>
    </p:spTree>
    <p:extLst>
      <p:ext uri="{BB962C8B-B14F-4D97-AF65-F5344CB8AC3E}">
        <p14:creationId xmlns:p14="http://schemas.microsoft.com/office/powerpoint/2010/main" val="415316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D7AC-1984-4A9B-96A1-E5240D921F78}"/>
              </a:ext>
            </a:extLst>
          </p:cNvPr>
          <p:cNvSpPr>
            <a:spLocks noGrp="1"/>
          </p:cNvSpPr>
          <p:nvPr>
            <p:ph type="title"/>
          </p:nvPr>
        </p:nvSpPr>
        <p:spPr/>
        <p:txBody>
          <a:bodyPr/>
          <a:lstStyle/>
          <a:p>
            <a:r>
              <a:rPr lang="en-AU" dirty="0"/>
              <a:t>What do we already know?</a:t>
            </a:r>
          </a:p>
        </p:txBody>
      </p:sp>
      <p:sp>
        <p:nvSpPr>
          <p:cNvPr id="4" name="Content Placeholder 3">
            <a:extLst>
              <a:ext uri="{FF2B5EF4-FFF2-40B4-BE49-F238E27FC236}">
                <a16:creationId xmlns:a16="http://schemas.microsoft.com/office/drawing/2014/main" id="{A3B6C087-38A8-4648-BDD0-A00992C0BB40}"/>
              </a:ext>
            </a:extLst>
          </p:cNvPr>
          <p:cNvSpPr>
            <a:spLocks noGrp="1"/>
          </p:cNvSpPr>
          <p:nvPr>
            <p:ph idx="1"/>
          </p:nvPr>
        </p:nvSpPr>
        <p:spPr/>
        <p:txBody>
          <a:bodyPr vert="horz" lIns="91440" tIns="45720" rIns="91440" bIns="45720" rtlCol="0" anchor="t">
            <a:normAutofit fontScale="92500" lnSpcReduction="20000"/>
          </a:bodyPr>
          <a:lstStyle/>
          <a:p>
            <a:r>
              <a:rPr lang="en-AU" dirty="0"/>
              <a:t>Screens are a part of everyday life with most families owning multiple televisions, computers, tablets and gaming systems.</a:t>
            </a:r>
          </a:p>
          <a:p>
            <a:endParaRPr lang="en-AU" dirty="0"/>
          </a:p>
          <a:p>
            <a:r>
              <a:rPr lang="en-AU" dirty="0"/>
              <a:t>4/5 children are on social media by age 12.</a:t>
            </a:r>
          </a:p>
          <a:p>
            <a:endParaRPr lang="en-AU" dirty="0"/>
          </a:p>
          <a:p>
            <a:r>
              <a:rPr lang="en-AU" dirty="0"/>
              <a:t>6-in-10 kids don’t get enough sleep because of a screen.</a:t>
            </a:r>
          </a:p>
          <a:p>
            <a:endParaRPr lang="en-AU" dirty="0"/>
          </a:p>
          <a:p>
            <a:r>
              <a:rPr lang="en-AU" dirty="0"/>
              <a:t>The average age for a child to get their first smartphone is 11 years (and falling).</a:t>
            </a:r>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334076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8D6168-BF4C-754E-ACFE-521888168935}"/>
              </a:ext>
            </a:extLst>
          </p:cNvPr>
          <p:cNvPicPr>
            <a:picLocks noChangeAspect="1"/>
          </p:cNvPicPr>
          <p:nvPr/>
        </p:nvPicPr>
        <p:blipFill>
          <a:blip r:embed="rId4"/>
          <a:stretch>
            <a:fillRect/>
          </a:stretch>
        </p:blipFill>
        <p:spPr>
          <a:xfrm>
            <a:off x="882299" y="211486"/>
            <a:ext cx="4829388" cy="3211543"/>
          </a:xfrm>
          <a:prstGeom prst="rect">
            <a:avLst/>
          </a:prstGeom>
        </p:spPr>
      </p:pic>
      <p:pic>
        <p:nvPicPr>
          <p:cNvPr id="2" name="Audio 1">
            <a:hlinkClick r:id="" action="ppaction://media"/>
            <a:extLst>
              <a:ext uri="{FF2B5EF4-FFF2-40B4-BE49-F238E27FC236}">
                <a16:creationId xmlns:a16="http://schemas.microsoft.com/office/drawing/2014/main" id="{FB5B48EA-95AE-48AD-A564-8C9F2F14C5C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825948" y="459890"/>
            <a:ext cx="1108964" cy="1108964"/>
          </a:xfrm>
          <a:prstGeom prst="rect">
            <a:avLst/>
          </a:prstGeom>
        </p:spPr>
      </p:pic>
      <p:pic>
        <p:nvPicPr>
          <p:cNvPr id="3" name="Picture 2">
            <a:extLst>
              <a:ext uri="{FF2B5EF4-FFF2-40B4-BE49-F238E27FC236}">
                <a16:creationId xmlns:a16="http://schemas.microsoft.com/office/drawing/2014/main" id="{26A30909-0124-47A6-A3AF-3388DB4B4C87}"/>
              </a:ext>
            </a:extLst>
          </p:cNvPr>
          <p:cNvPicPr>
            <a:picLocks noChangeAspect="1"/>
          </p:cNvPicPr>
          <p:nvPr/>
        </p:nvPicPr>
        <p:blipFill rotWithShape="1">
          <a:blip r:embed="rId6"/>
          <a:srcRect l="10216" t="26849" r="42610" b="8191"/>
          <a:stretch/>
        </p:blipFill>
        <p:spPr>
          <a:xfrm>
            <a:off x="6096000" y="2079929"/>
            <a:ext cx="5577649" cy="4318181"/>
          </a:xfrm>
          <a:prstGeom prst="rect">
            <a:avLst/>
          </a:prstGeom>
        </p:spPr>
      </p:pic>
      <p:pic>
        <p:nvPicPr>
          <p:cNvPr id="5" name="Picture 4">
            <a:extLst>
              <a:ext uri="{FF2B5EF4-FFF2-40B4-BE49-F238E27FC236}">
                <a16:creationId xmlns:a16="http://schemas.microsoft.com/office/drawing/2014/main" id="{D54CDE63-4213-4A42-A6D7-F4DA0F0F59B6}"/>
              </a:ext>
            </a:extLst>
          </p:cNvPr>
          <p:cNvPicPr>
            <a:picLocks noChangeAspect="1"/>
          </p:cNvPicPr>
          <p:nvPr/>
        </p:nvPicPr>
        <p:blipFill>
          <a:blip r:embed="rId7"/>
          <a:stretch>
            <a:fillRect/>
          </a:stretch>
        </p:blipFill>
        <p:spPr>
          <a:xfrm>
            <a:off x="1100377" y="3482129"/>
            <a:ext cx="4130814" cy="3098111"/>
          </a:xfrm>
          <a:prstGeom prst="rect">
            <a:avLst/>
          </a:prstGeom>
        </p:spPr>
      </p:pic>
    </p:spTree>
    <p:extLst>
      <p:ext uri="{BB962C8B-B14F-4D97-AF65-F5344CB8AC3E}">
        <p14:creationId xmlns:p14="http://schemas.microsoft.com/office/powerpoint/2010/main" val="323339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29E7F-0732-45BC-A542-4F5A9E6060B4}"/>
              </a:ext>
            </a:extLst>
          </p:cNvPr>
          <p:cNvPicPr>
            <a:picLocks noChangeAspect="1"/>
          </p:cNvPicPr>
          <p:nvPr/>
        </p:nvPicPr>
        <p:blipFill rotWithShape="1">
          <a:blip r:embed="rId2"/>
          <a:srcRect t="25010" b="53817"/>
          <a:stretch/>
        </p:blipFill>
        <p:spPr>
          <a:xfrm>
            <a:off x="4394497" y="145774"/>
            <a:ext cx="7543142" cy="4412973"/>
          </a:xfrm>
          <a:prstGeom prst="rect">
            <a:avLst/>
          </a:prstGeom>
        </p:spPr>
      </p:pic>
      <p:sp>
        <p:nvSpPr>
          <p:cNvPr id="9" name="Content Placeholder 2">
            <a:extLst>
              <a:ext uri="{FF2B5EF4-FFF2-40B4-BE49-F238E27FC236}">
                <a16:creationId xmlns:a16="http://schemas.microsoft.com/office/drawing/2014/main" id="{3F088207-5394-4A8A-98BB-D72B77858603}"/>
              </a:ext>
            </a:extLst>
          </p:cNvPr>
          <p:cNvSpPr>
            <a:spLocks noGrp="1"/>
          </p:cNvSpPr>
          <p:nvPr>
            <p:ph idx="1"/>
          </p:nvPr>
        </p:nvSpPr>
        <p:spPr>
          <a:xfrm>
            <a:off x="857892" y="887896"/>
            <a:ext cx="3536605" cy="5665304"/>
          </a:xfrm>
        </p:spPr>
        <p:txBody>
          <a:bodyPr vert="horz" lIns="91440" tIns="45720" rIns="91440" bIns="45720" rtlCol="0" anchor="t">
            <a:normAutofit/>
          </a:bodyPr>
          <a:lstStyle/>
          <a:p>
            <a:pPr marL="0" indent="0">
              <a:buNone/>
            </a:pPr>
            <a:endParaRPr lang="en-AU" sz="900" dirty="0"/>
          </a:p>
          <a:p>
            <a:pPr marL="0" indent="0">
              <a:buNone/>
            </a:pPr>
            <a:r>
              <a:rPr lang="en-AU" sz="1800" dirty="0"/>
              <a:t>Screen time can be:</a:t>
            </a:r>
          </a:p>
          <a:p>
            <a:r>
              <a:rPr lang="en-AU" sz="1800" dirty="0"/>
              <a:t>Interactive – for example, playing video games, communicating via Skype, or using online tools to draw pictures</a:t>
            </a:r>
          </a:p>
          <a:p>
            <a:r>
              <a:rPr lang="en-AU" sz="1800" dirty="0"/>
              <a:t>Non-interactive – for example, sitting still and watching movies, TV programs or YouTube videos</a:t>
            </a:r>
          </a:p>
          <a:p>
            <a:r>
              <a:rPr lang="en-AU" sz="1800" dirty="0"/>
              <a:t>Recreational – for example, playing games or watching videos for fun. </a:t>
            </a:r>
          </a:p>
          <a:p>
            <a:endParaRPr lang="en-AU" sz="900" dirty="0"/>
          </a:p>
        </p:txBody>
      </p:sp>
    </p:spTree>
    <p:extLst>
      <p:ext uri="{BB962C8B-B14F-4D97-AF65-F5344CB8AC3E}">
        <p14:creationId xmlns:p14="http://schemas.microsoft.com/office/powerpoint/2010/main" val="196810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2DB09C-C924-4EAD-B34A-47E16658B713}"/>
              </a:ext>
            </a:extLst>
          </p:cNvPr>
          <p:cNvPicPr>
            <a:picLocks noChangeAspect="1"/>
          </p:cNvPicPr>
          <p:nvPr/>
        </p:nvPicPr>
        <p:blipFill rotWithShape="1">
          <a:blip r:embed="rId2"/>
          <a:srcRect t="46570" b="35266"/>
          <a:stretch/>
        </p:blipFill>
        <p:spPr>
          <a:xfrm>
            <a:off x="1660655" y="1288363"/>
            <a:ext cx="8530267" cy="4281273"/>
          </a:xfrm>
          <a:prstGeom prst="rect">
            <a:avLst/>
          </a:prstGeom>
        </p:spPr>
      </p:pic>
    </p:spTree>
    <p:extLst>
      <p:ext uri="{BB962C8B-B14F-4D97-AF65-F5344CB8AC3E}">
        <p14:creationId xmlns:p14="http://schemas.microsoft.com/office/powerpoint/2010/main" val="85349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7642D1-941C-479B-B826-7055B9BFD943}"/>
              </a:ext>
            </a:extLst>
          </p:cNvPr>
          <p:cNvPicPr>
            <a:picLocks noChangeAspect="1"/>
          </p:cNvPicPr>
          <p:nvPr/>
        </p:nvPicPr>
        <p:blipFill rotWithShape="1">
          <a:blip r:embed="rId2"/>
          <a:srcRect t="64348" b="20386"/>
          <a:stretch/>
        </p:blipFill>
        <p:spPr>
          <a:xfrm>
            <a:off x="1289058" y="1232451"/>
            <a:ext cx="9613884" cy="4055166"/>
          </a:xfrm>
          <a:prstGeom prst="rect">
            <a:avLst/>
          </a:prstGeom>
        </p:spPr>
      </p:pic>
    </p:spTree>
    <p:extLst>
      <p:ext uri="{BB962C8B-B14F-4D97-AF65-F5344CB8AC3E}">
        <p14:creationId xmlns:p14="http://schemas.microsoft.com/office/powerpoint/2010/main" val="37541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7642D1-941C-479B-B826-7055B9BFD943}"/>
              </a:ext>
            </a:extLst>
          </p:cNvPr>
          <p:cNvPicPr>
            <a:picLocks noChangeAspect="1"/>
          </p:cNvPicPr>
          <p:nvPr/>
        </p:nvPicPr>
        <p:blipFill rotWithShape="1">
          <a:blip r:embed="rId2"/>
          <a:srcRect t="79033" b="2802"/>
          <a:stretch/>
        </p:blipFill>
        <p:spPr>
          <a:xfrm>
            <a:off x="2003314" y="1007164"/>
            <a:ext cx="8185372" cy="4108176"/>
          </a:xfrm>
          <a:prstGeom prst="rect">
            <a:avLst/>
          </a:prstGeom>
        </p:spPr>
      </p:pic>
    </p:spTree>
    <p:extLst>
      <p:ext uri="{BB962C8B-B14F-4D97-AF65-F5344CB8AC3E}">
        <p14:creationId xmlns:p14="http://schemas.microsoft.com/office/powerpoint/2010/main" val="419081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EF6341-A673-4A6D-A38B-41E4825B52BE}"/>
              </a:ext>
            </a:extLst>
          </p:cNvPr>
          <p:cNvPicPr>
            <a:picLocks noChangeAspect="1"/>
          </p:cNvPicPr>
          <p:nvPr/>
        </p:nvPicPr>
        <p:blipFill rotWithShape="1">
          <a:blip r:embed="rId2"/>
          <a:srcRect b="5571"/>
          <a:stretch/>
        </p:blipFill>
        <p:spPr>
          <a:xfrm>
            <a:off x="3296088" y="-1"/>
            <a:ext cx="5760230" cy="6845201"/>
          </a:xfrm>
          <a:prstGeom prst="rect">
            <a:avLst/>
          </a:prstGeom>
        </p:spPr>
      </p:pic>
      <p:sp>
        <p:nvSpPr>
          <p:cNvPr id="2" name="Oval 1">
            <a:extLst>
              <a:ext uri="{FF2B5EF4-FFF2-40B4-BE49-F238E27FC236}">
                <a16:creationId xmlns:a16="http://schemas.microsoft.com/office/drawing/2014/main" id="{5EF0FE8D-EFE0-4157-BAB7-10CAD2CECD8B}"/>
              </a:ext>
            </a:extLst>
          </p:cNvPr>
          <p:cNvSpPr/>
          <p:nvPr/>
        </p:nvSpPr>
        <p:spPr>
          <a:xfrm>
            <a:off x="5301559" y="848139"/>
            <a:ext cx="1749287" cy="17492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2E54D9CC-54FA-4069-9AD6-89AA1245FEE8}"/>
              </a:ext>
            </a:extLst>
          </p:cNvPr>
          <p:cNvSpPr/>
          <p:nvPr/>
        </p:nvSpPr>
        <p:spPr>
          <a:xfrm>
            <a:off x="6765924" y="1490869"/>
            <a:ext cx="1749287" cy="17492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EC720584-1405-414E-BA81-E66F616D0CF7}"/>
              </a:ext>
            </a:extLst>
          </p:cNvPr>
          <p:cNvSpPr/>
          <p:nvPr/>
        </p:nvSpPr>
        <p:spPr>
          <a:xfrm>
            <a:off x="7421907" y="2981739"/>
            <a:ext cx="1749287" cy="17492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7CD035D-5B91-4114-BDA9-DE5C66BCF177}"/>
              </a:ext>
            </a:extLst>
          </p:cNvPr>
          <p:cNvSpPr/>
          <p:nvPr/>
        </p:nvSpPr>
        <p:spPr>
          <a:xfrm>
            <a:off x="6765924" y="4472609"/>
            <a:ext cx="1749287" cy="17492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176FAE41-2F1B-42E4-9638-C2B217C74289}"/>
              </a:ext>
            </a:extLst>
          </p:cNvPr>
          <p:cNvSpPr/>
          <p:nvPr/>
        </p:nvSpPr>
        <p:spPr>
          <a:xfrm>
            <a:off x="5301558" y="5095913"/>
            <a:ext cx="1749287" cy="17492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FD84AA0B-7689-41AA-8D60-51456303347D}"/>
              </a:ext>
            </a:extLst>
          </p:cNvPr>
          <p:cNvSpPr/>
          <p:nvPr/>
        </p:nvSpPr>
        <p:spPr>
          <a:xfrm>
            <a:off x="3814002" y="4476827"/>
            <a:ext cx="1749287" cy="17492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93FA541-72D9-47A5-841B-1A6C5B04E09B}"/>
              </a:ext>
            </a:extLst>
          </p:cNvPr>
          <p:cNvSpPr/>
          <p:nvPr/>
        </p:nvSpPr>
        <p:spPr>
          <a:xfrm>
            <a:off x="3209912" y="2978878"/>
            <a:ext cx="1749287" cy="17492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36F34C66-DF44-4910-8073-FB77FFB11EA8}"/>
              </a:ext>
            </a:extLst>
          </p:cNvPr>
          <p:cNvSpPr/>
          <p:nvPr/>
        </p:nvSpPr>
        <p:spPr>
          <a:xfrm>
            <a:off x="3785283" y="1478296"/>
            <a:ext cx="1749287" cy="17492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D1177076-9329-4A59-8F10-6B7EA94F90EC}"/>
              </a:ext>
            </a:extLst>
          </p:cNvPr>
          <p:cNvSpPr/>
          <p:nvPr/>
        </p:nvSpPr>
        <p:spPr>
          <a:xfrm>
            <a:off x="9827177" y="2547955"/>
            <a:ext cx="1749287" cy="17492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44ACDDBA-B79C-4EB7-8C9E-32D54A5C84D6}"/>
              </a:ext>
            </a:extLst>
          </p:cNvPr>
          <p:cNvSpPr txBox="1"/>
          <p:nvPr/>
        </p:nvSpPr>
        <p:spPr>
          <a:xfrm>
            <a:off x="10121402" y="2844224"/>
            <a:ext cx="1455062" cy="1169551"/>
          </a:xfrm>
          <a:prstGeom prst="rect">
            <a:avLst/>
          </a:prstGeom>
          <a:noFill/>
        </p:spPr>
        <p:txBody>
          <a:bodyPr wrap="square" rtlCol="0">
            <a:spAutoFit/>
          </a:bodyPr>
          <a:lstStyle/>
          <a:p>
            <a:r>
              <a:rPr lang="en-AU" sz="1400" dirty="0"/>
              <a:t>Openly discuss </a:t>
            </a:r>
          </a:p>
          <a:p>
            <a:r>
              <a:rPr lang="en-AU" sz="1400" dirty="0"/>
              <a:t>Screens and internet usage with your children.</a:t>
            </a:r>
          </a:p>
        </p:txBody>
      </p:sp>
    </p:spTree>
    <p:extLst>
      <p:ext uri="{BB962C8B-B14F-4D97-AF65-F5344CB8AC3E}">
        <p14:creationId xmlns:p14="http://schemas.microsoft.com/office/powerpoint/2010/main" val="17770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ACC7-FE92-463B-B598-9EA6722909FD}"/>
              </a:ext>
            </a:extLst>
          </p:cNvPr>
          <p:cNvSpPr>
            <a:spLocks noGrp="1"/>
          </p:cNvSpPr>
          <p:nvPr>
            <p:ph type="title"/>
          </p:nvPr>
        </p:nvSpPr>
        <p:spPr>
          <a:xfrm>
            <a:off x="1141413" y="618518"/>
            <a:ext cx="9905998" cy="5504229"/>
          </a:xfrm>
        </p:spPr>
        <p:txBody>
          <a:bodyPr>
            <a:normAutofit/>
          </a:bodyPr>
          <a:lstStyle/>
          <a:p>
            <a:r>
              <a:rPr lang="en-AU" dirty="0"/>
              <a:t>Child accounts and family sharing</a:t>
            </a:r>
            <a:br>
              <a:rPr lang="en-AU" dirty="0"/>
            </a:br>
            <a:br>
              <a:rPr lang="en-AU" dirty="0"/>
            </a:br>
            <a:r>
              <a:rPr lang="en-AU" dirty="0"/>
              <a:t>Restrictions</a:t>
            </a:r>
            <a:br>
              <a:rPr lang="en-AU" dirty="0"/>
            </a:br>
            <a:br>
              <a:rPr lang="en-AU" dirty="0"/>
            </a:br>
            <a:r>
              <a:rPr lang="en-US" dirty="0"/>
              <a:t>Guided Access</a:t>
            </a:r>
            <a:br>
              <a:rPr lang="en-US" dirty="0"/>
            </a:br>
            <a:br>
              <a:rPr lang="en-US" dirty="0"/>
            </a:br>
            <a:r>
              <a:rPr lang="en-US" dirty="0"/>
              <a:t>Screen Guide</a:t>
            </a:r>
            <a:br>
              <a:rPr lang="en-US" dirty="0"/>
            </a:br>
            <a:br>
              <a:rPr lang="en-US" dirty="0"/>
            </a:br>
            <a:r>
              <a:rPr lang="en-US" dirty="0"/>
              <a:t>Internet Supplier restrictions</a:t>
            </a:r>
            <a:endParaRPr lang="en-AU" dirty="0"/>
          </a:p>
        </p:txBody>
      </p:sp>
      <p:pic>
        <p:nvPicPr>
          <p:cNvPr id="4" name="Picture 4" descr="A close up of a sign&#10;&#10;Description generated with high confidence">
            <a:extLst>
              <a:ext uri="{FF2B5EF4-FFF2-40B4-BE49-F238E27FC236}">
                <a16:creationId xmlns:a16="http://schemas.microsoft.com/office/drawing/2014/main" id="{736329B4-F29A-49B4-AB4D-BC49615BB203}"/>
              </a:ext>
            </a:extLst>
          </p:cNvPr>
          <p:cNvPicPr>
            <a:picLocks noChangeAspect="1"/>
          </p:cNvPicPr>
          <p:nvPr/>
        </p:nvPicPr>
        <p:blipFill>
          <a:blip r:embed="rId2"/>
          <a:stretch>
            <a:fillRect/>
          </a:stretch>
        </p:blipFill>
        <p:spPr>
          <a:xfrm>
            <a:off x="4422473" y="3762893"/>
            <a:ext cx="1377351" cy="1359422"/>
          </a:xfrm>
          <a:prstGeom prst="rect">
            <a:avLst/>
          </a:prstGeom>
        </p:spPr>
      </p:pic>
      <p:pic>
        <p:nvPicPr>
          <p:cNvPr id="6" name="Picture 6" descr="A close up of a sign&#10;&#10;Description generated with high confidence">
            <a:extLst>
              <a:ext uri="{FF2B5EF4-FFF2-40B4-BE49-F238E27FC236}">
                <a16:creationId xmlns:a16="http://schemas.microsoft.com/office/drawing/2014/main" id="{5A979958-BA01-4874-B2C7-503E0DC1B790}"/>
              </a:ext>
            </a:extLst>
          </p:cNvPr>
          <p:cNvPicPr>
            <a:picLocks noChangeAspect="1"/>
          </p:cNvPicPr>
          <p:nvPr/>
        </p:nvPicPr>
        <p:blipFill>
          <a:blip r:embed="rId3"/>
          <a:stretch>
            <a:fillRect/>
          </a:stretch>
        </p:blipFill>
        <p:spPr>
          <a:xfrm>
            <a:off x="7758021" y="4212267"/>
            <a:ext cx="2743200" cy="705088"/>
          </a:xfrm>
          <a:prstGeom prst="rect">
            <a:avLst/>
          </a:prstGeom>
        </p:spPr>
      </p:pic>
      <p:pic>
        <p:nvPicPr>
          <p:cNvPr id="8" name="Picture 8">
            <a:extLst>
              <a:ext uri="{FF2B5EF4-FFF2-40B4-BE49-F238E27FC236}">
                <a16:creationId xmlns:a16="http://schemas.microsoft.com/office/drawing/2014/main" id="{A0E11C75-A1FA-4081-A421-0B87C6FA8329}"/>
              </a:ext>
            </a:extLst>
          </p:cNvPr>
          <p:cNvPicPr>
            <a:picLocks noChangeAspect="1"/>
          </p:cNvPicPr>
          <p:nvPr/>
        </p:nvPicPr>
        <p:blipFill>
          <a:blip r:embed="rId4"/>
          <a:stretch>
            <a:fillRect/>
          </a:stretch>
        </p:blipFill>
        <p:spPr>
          <a:xfrm>
            <a:off x="7758021" y="5292306"/>
            <a:ext cx="1132936" cy="1132936"/>
          </a:xfrm>
          <a:prstGeom prst="rect">
            <a:avLst/>
          </a:prstGeom>
        </p:spPr>
      </p:pic>
    </p:spTree>
    <p:extLst>
      <p:ext uri="{BB962C8B-B14F-4D97-AF65-F5344CB8AC3E}">
        <p14:creationId xmlns:p14="http://schemas.microsoft.com/office/powerpoint/2010/main" val="946883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56</TotalTime>
  <Words>261</Words>
  <Application>Microsoft Office PowerPoint</Application>
  <PresentationFormat>Widescreen</PresentationFormat>
  <Paragraphs>53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Circuit</vt:lpstr>
      <vt:lpstr>Online safety and screen time parent information session</vt:lpstr>
      <vt:lpstr>What do we already know?</vt:lpstr>
      <vt:lpstr>PowerPoint Presentation</vt:lpstr>
      <vt:lpstr>PowerPoint Presentation</vt:lpstr>
      <vt:lpstr>PowerPoint Presentation</vt:lpstr>
      <vt:lpstr>PowerPoint Presentation</vt:lpstr>
      <vt:lpstr>PowerPoint Presentation</vt:lpstr>
      <vt:lpstr>PowerPoint Presentation</vt:lpstr>
      <vt:lpstr>Child accounts and family sharing  Restrictions  Guided Access  Screen Guide  Internet Supplier restrictions</vt:lpstr>
      <vt:lpstr>Internet supplier restriction</vt:lpstr>
      <vt:lpstr>CyberBullying – What is it?</vt:lpstr>
      <vt:lpstr>CyberBullying – What is it? (cont'd)</vt:lpstr>
      <vt:lpstr>What can I do?</vt:lpstr>
      <vt:lpstr>Parent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parent information sessions</dc:title>
  <cp:lastModifiedBy>Edwards, Joel J</cp:lastModifiedBy>
  <cp:revision>39</cp:revision>
  <dcterms:modified xsi:type="dcterms:W3CDTF">2018-05-02T00:27:58Z</dcterms:modified>
</cp:coreProperties>
</file>